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4094" r:id="rId2"/>
    <p:sldMasterId id="2147484106" r:id="rId3"/>
    <p:sldMasterId id="2147484118" r:id="rId4"/>
    <p:sldMasterId id="2147484130" r:id="rId5"/>
    <p:sldMasterId id="2147484142" r:id="rId6"/>
    <p:sldMasterId id="2147484154" r:id="rId7"/>
    <p:sldMasterId id="2147484166" r:id="rId8"/>
    <p:sldMasterId id="2147484178" r:id="rId9"/>
  </p:sldMasterIdLst>
  <p:notesMasterIdLst>
    <p:notesMasterId r:id="rId29"/>
  </p:notesMasterIdLst>
  <p:handoutMasterIdLst>
    <p:handoutMasterId r:id="rId30"/>
  </p:handoutMasterIdLst>
  <p:sldIdLst>
    <p:sldId id="362" r:id="rId10"/>
    <p:sldId id="404" r:id="rId11"/>
    <p:sldId id="383" r:id="rId12"/>
    <p:sldId id="384" r:id="rId13"/>
    <p:sldId id="405" r:id="rId14"/>
    <p:sldId id="406" r:id="rId15"/>
    <p:sldId id="407" r:id="rId16"/>
    <p:sldId id="408" r:id="rId17"/>
    <p:sldId id="409" r:id="rId18"/>
    <p:sldId id="410" r:id="rId19"/>
    <p:sldId id="357" r:id="rId20"/>
    <p:sldId id="413" r:id="rId21"/>
    <p:sldId id="412" r:id="rId22"/>
    <p:sldId id="414" r:id="rId23"/>
    <p:sldId id="416" r:id="rId24"/>
    <p:sldId id="415" r:id="rId25"/>
    <p:sldId id="399" r:id="rId26"/>
    <p:sldId id="400" r:id="rId27"/>
    <p:sldId id="382" r:id="rId28"/>
  </p:sldIdLst>
  <p:sldSz cx="12192000" cy="6858000"/>
  <p:notesSz cx="7035800" cy="9321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CCCCCC"/>
    <a:srgbClr val="666666"/>
    <a:srgbClr val="1E4ABD"/>
    <a:srgbClr val="003366"/>
    <a:srgbClr val="E10040"/>
    <a:srgbClr val="002A6C"/>
    <a:srgbClr val="C211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0"/>
  </p:normalViewPr>
  <p:slideViewPr>
    <p:cSldViewPr>
      <p:cViewPr varScale="1">
        <p:scale>
          <a:sx n="109" d="100"/>
          <a:sy n="109" d="100"/>
        </p:scale>
        <p:origin x="680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handoutMaster" Target="handoutMasters/handout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9B5DD8-CC86-4E09-BD35-0E2C71FA247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B1358A-34FB-468F-AC39-CA6B14D21DCD}" type="asst">
      <dgm:prSet phldrT="[Text]" custT="1"/>
      <dgm:spPr>
        <a:xfrm>
          <a:off x="3847817" y="523909"/>
          <a:ext cx="2025465" cy="407975"/>
        </a:xfrm>
        <a:solidFill>
          <a:srgbClr val="ED7D31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6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Cereals Market System Developed</a:t>
          </a:r>
        </a:p>
      </dgm:t>
    </dgm:pt>
    <dgm:pt modelId="{6FF98636-33F6-4C98-BE03-27751409B499}" type="parTrans" cxnId="{6F867502-A6D9-4AF2-9F70-43EBBE71C08B}">
      <dgm:prSet/>
      <dgm:spPr>
        <a:xfrm>
          <a:off x="4990669" y="409113"/>
          <a:ext cx="882613" cy="318783"/>
        </a:xfrm>
        <a:noFill/>
        <a:ln w="12700" cap="flat" cmpd="sng" algn="ctr">
          <a:solidFill>
            <a:srgbClr val="5B9BD5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F38553F4-34D1-43A3-BF09-5A4E570C2730}" type="sibTrans" cxnId="{6F867502-A6D9-4AF2-9F70-43EBBE71C08B}">
      <dgm:prSet/>
      <dgm:spPr/>
      <dgm:t>
        <a:bodyPr/>
        <a:lstStyle/>
        <a:p>
          <a:endParaRPr lang="en-US"/>
        </a:p>
      </dgm:t>
    </dgm:pt>
    <dgm:pt modelId="{BA8D811E-0A5F-45B7-AF28-66EA71B01C37}">
      <dgm:prSet phldrT="[Text]" custT="1"/>
      <dgm:spPr>
        <a:xfrm>
          <a:off x="2301306" y="1159787"/>
          <a:ext cx="1548804" cy="407975"/>
        </a:xfrm>
        <a:solidFill>
          <a:srgbClr val="70AD4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Component # 1 : Input Supply Systems Strengthened</a:t>
          </a:r>
        </a:p>
      </dgm:t>
    </dgm:pt>
    <dgm:pt modelId="{57943175-0DDB-4673-B9FC-1E7E18E429DA}" type="parTrans" cxnId="{557AEA89-FAD2-4185-A954-DD3D8C9633EA}">
      <dgm:prSet/>
      <dgm:spPr>
        <a:xfrm>
          <a:off x="3075708" y="409113"/>
          <a:ext cx="1914961" cy="750674"/>
        </a:xfrm>
        <a:noFill/>
        <a:ln w="12700" cap="flat" cmpd="sng" algn="ctr">
          <a:solidFill>
            <a:srgbClr val="5B9BD5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A8E80DCA-7AC7-4248-84E8-02C79BCDCFB2}" type="sibTrans" cxnId="{557AEA89-FAD2-4185-A954-DD3D8C9633EA}">
      <dgm:prSet/>
      <dgm:spPr/>
      <dgm:t>
        <a:bodyPr/>
        <a:lstStyle/>
        <a:p>
          <a:endParaRPr lang="en-US"/>
        </a:p>
      </dgm:t>
    </dgm:pt>
    <dgm:pt modelId="{6DCD1C8E-606C-44F8-A5DF-F51AD6EE3430}">
      <dgm:prSet phldrT="[Text]" custT="1"/>
      <dgm:spPr>
        <a:xfrm>
          <a:off x="4021459" y="1159787"/>
          <a:ext cx="1836312" cy="407975"/>
        </a:xfrm>
        <a:solidFill>
          <a:srgbClr val="FFC0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Component #2 Producer Marketing Capacity Strengthened</a:t>
          </a:r>
        </a:p>
      </dgm:t>
    </dgm:pt>
    <dgm:pt modelId="{C198C78A-A212-4E00-8477-E1339D9FFA16}" type="parTrans" cxnId="{2531300F-686F-4A5E-8D30-A8CB485092CD}">
      <dgm:prSet/>
      <dgm:spPr>
        <a:xfrm>
          <a:off x="4893895" y="409113"/>
          <a:ext cx="91440" cy="750674"/>
        </a:xfrm>
        <a:noFill/>
        <a:ln w="12700" cap="flat" cmpd="sng" algn="ctr">
          <a:solidFill>
            <a:srgbClr val="5B9BD5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78788223-7B6E-4B49-B0C6-1B18BC471B72}" type="sibTrans" cxnId="{2531300F-686F-4A5E-8D30-A8CB485092CD}">
      <dgm:prSet/>
      <dgm:spPr/>
      <dgm:t>
        <a:bodyPr/>
        <a:lstStyle/>
        <a:p>
          <a:endParaRPr lang="en-US"/>
        </a:p>
      </dgm:t>
    </dgm:pt>
    <dgm:pt modelId="{6CCBDED2-A5CF-4000-B9EF-564180AC2441}">
      <dgm:prSet phldrT="[Text]" custT="1"/>
      <dgm:spPr>
        <a:xfrm>
          <a:off x="2712977" y="1714642"/>
          <a:ext cx="1339472" cy="407975"/>
        </a:xfrm>
        <a:solidFill>
          <a:srgbClr val="70AD4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b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Business Development Services for Input Suppliers</a:t>
          </a:r>
          <a:endParaRPr lang="en-US" sz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8F04F4B8-440F-47FA-BAF9-349303A5D256}" type="parTrans" cxnId="{F6210E47-0734-46AB-B9FD-338FC8D717EF}">
      <dgm:prSet/>
      <dgm:spPr>
        <a:xfrm>
          <a:off x="2456186" y="1567762"/>
          <a:ext cx="256790" cy="350866"/>
        </a:xfr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C7BA2C4C-EFFC-4A25-9E0B-CF9980C3F931}" type="sibTrans" cxnId="{F6210E47-0734-46AB-B9FD-338FC8D717EF}">
      <dgm:prSet/>
      <dgm:spPr/>
      <dgm:t>
        <a:bodyPr/>
        <a:lstStyle/>
        <a:p>
          <a:endParaRPr lang="en-US"/>
        </a:p>
      </dgm:t>
    </dgm:pt>
    <dgm:pt modelId="{7DB883DB-AFC3-4F75-9A51-DE47BFE32269}">
      <dgm:prSet phldrT="[Text]" custT="1"/>
      <dgm:spPr>
        <a:xfrm>
          <a:off x="2688507" y="2318437"/>
          <a:ext cx="1336346" cy="407975"/>
        </a:xfrm>
        <a:solidFill>
          <a:srgbClr val="70AD4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b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Client Services for Improved Technologies Scaled</a:t>
          </a:r>
        </a:p>
      </dgm:t>
    </dgm:pt>
    <dgm:pt modelId="{755AA82A-2DDB-44CF-AD38-F94EFCD40020}" type="parTrans" cxnId="{51BE090B-FFDD-42BB-932F-83347431F340}">
      <dgm:prSet/>
      <dgm:spPr>
        <a:xfrm>
          <a:off x="2456186" y="1567762"/>
          <a:ext cx="232320" cy="954661"/>
        </a:xfr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8022F99B-B829-4E02-94C6-6ABC20FED3B2}" type="sibTrans" cxnId="{51BE090B-FFDD-42BB-932F-83347431F340}">
      <dgm:prSet/>
      <dgm:spPr/>
      <dgm:t>
        <a:bodyPr/>
        <a:lstStyle/>
        <a:p>
          <a:endParaRPr lang="en-US"/>
        </a:p>
      </dgm:t>
    </dgm:pt>
    <dgm:pt modelId="{730F4760-0A79-4A27-BA2A-20CE98800226}">
      <dgm:prSet phldrT="[Text]" custT="1"/>
      <dgm:spPr>
        <a:xfrm>
          <a:off x="2688507" y="2897761"/>
          <a:ext cx="1384814" cy="407975"/>
        </a:xfrm>
        <a:solidFill>
          <a:srgbClr val="70AD4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b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Input Supply System Facilitated</a:t>
          </a:r>
        </a:p>
      </dgm:t>
    </dgm:pt>
    <dgm:pt modelId="{5CABDB14-7567-4FA7-8239-CA41D37006F3}" type="parTrans" cxnId="{0A632B1E-18F0-4A33-A693-05791837DD8F}">
      <dgm:prSet/>
      <dgm:spPr>
        <a:xfrm>
          <a:off x="2456186" y="1567762"/>
          <a:ext cx="232320" cy="1533986"/>
        </a:xfr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3C325295-6090-4CC9-B3C8-A2517F8024E7}" type="sibTrans" cxnId="{0A632B1E-18F0-4A33-A693-05791837DD8F}">
      <dgm:prSet/>
      <dgm:spPr/>
      <dgm:t>
        <a:bodyPr/>
        <a:lstStyle/>
        <a:p>
          <a:endParaRPr lang="en-US"/>
        </a:p>
      </dgm:t>
    </dgm:pt>
    <dgm:pt modelId="{98FC7D87-250F-4055-8144-0DD772259A64}">
      <dgm:prSet phldrT="[Text]" custT="1"/>
      <dgm:spPr>
        <a:xfrm>
          <a:off x="4480537" y="1739112"/>
          <a:ext cx="1490928" cy="407975"/>
        </a:xfrm>
        <a:solidFill>
          <a:srgbClr val="FFC0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b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Business Development Services for RPOs</a:t>
          </a:r>
          <a:endParaRPr lang="en-US" sz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E3026A54-D8E7-4AA5-A013-1440A04269D3}" type="parTrans" cxnId="{3AE2F314-0EC1-4D29-9BAA-5E083A8F9D1F}">
      <dgm:prSet/>
      <dgm:spPr>
        <a:xfrm>
          <a:off x="4205090" y="1567762"/>
          <a:ext cx="275446" cy="375337"/>
        </a:xfr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91E5CE1D-FF28-4E4F-8151-6FDF6E203EF2}" type="sibTrans" cxnId="{3AE2F314-0EC1-4D29-9BAA-5E083A8F9D1F}">
      <dgm:prSet/>
      <dgm:spPr/>
      <dgm:t>
        <a:bodyPr/>
        <a:lstStyle/>
        <a:p>
          <a:endParaRPr lang="en-US"/>
        </a:p>
      </dgm:t>
    </dgm:pt>
    <dgm:pt modelId="{E281ECCE-F620-4A0E-AAF5-4037D00574CD}">
      <dgm:prSet phldrT="[Text]" custT="1"/>
      <dgm:spPr>
        <a:xfrm>
          <a:off x="4480537" y="2318437"/>
          <a:ext cx="1406094" cy="407975"/>
        </a:xfrm>
        <a:solidFill>
          <a:srgbClr val="FFC0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b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Improved Farm Marketing</a:t>
          </a:r>
        </a:p>
      </dgm:t>
    </dgm:pt>
    <dgm:pt modelId="{87F604A6-0E4C-4E2E-822D-A02B80B46CB7}" type="parTrans" cxnId="{F0DD2796-C409-4881-9650-F7831C6793EE}">
      <dgm:prSet/>
      <dgm:spPr>
        <a:xfrm>
          <a:off x="4205090" y="1567762"/>
          <a:ext cx="275446" cy="954661"/>
        </a:xfr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CEAE0F45-F7E0-4583-A6DC-EDA44A17DB8F}" type="sibTrans" cxnId="{F0DD2796-C409-4881-9650-F7831C6793EE}">
      <dgm:prSet/>
      <dgm:spPr/>
      <dgm:t>
        <a:bodyPr/>
        <a:lstStyle/>
        <a:p>
          <a:endParaRPr lang="en-US"/>
        </a:p>
      </dgm:t>
    </dgm:pt>
    <dgm:pt modelId="{F4A1289F-FE70-498B-8B15-31E0BC0AA526}">
      <dgm:prSet phldrT="[Text]" custT="1"/>
      <dgm:spPr>
        <a:xfrm>
          <a:off x="4431050" y="3477420"/>
          <a:ext cx="1490928" cy="407975"/>
        </a:xfrm>
        <a:solidFill>
          <a:srgbClr val="FFC0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b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Civil Society Capacity &amp;</a:t>
          </a:r>
          <a:br>
            <a:rPr lang="en-US" sz="1200" b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</a:br>
          <a:r>
            <a:rPr lang="en-US" sz="1200" b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Market Facilitation Developed</a:t>
          </a:r>
          <a:endParaRPr lang="en-US" sz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27C78707-028B-4492-B59A-0122727F49C0}" type="parTrans" cxnId="{ED341845-926B-46B8-9698-C351DEB65051}">
      <dgm:prSet/>
      <dgm:spPr>
        <a:xfrm>
          <a:off x="4205090" y="1567762"/>
          <a:ext cx="225959" cy="2113645"/>
        </a:xfr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DA70A5EC-7EFA-493E-9DEE-B5B9181FCF9E}" type="sibTrans" cxnId="{ED341845-926B-46B8-9698-C351DEB65051}">
      <dgm:prSet/>
      <dgm:spPr/>
      <dgm:t>
        <a:bodyPr/>
        <a:lstStyle/>
        <a:p>
          <a:endParaRPr lang="en-US"/>
        </a:p>
      </dgm:t>
    </dgm:pt>
    <dgm:pt modelId="{E42B34D9-AD55-4802-A2D6-589250348D23}">
      <dgm:prSet phldrT="[Text]" custT="1"/>
      <dgm:spPr>
        <a:xfrm>
          <a:off x="4480537" y="2897761"/>
          <a:ext cx="1423906" cy="407975"/>
        </a:xfrm>
        <a:solidFill>
          <a:srgbClr val="FFC0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b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Market Capacity Developed for Vulnerable Populations</a:t>
          </a:r>
        </a:p>
      </dgm:t>
    </dgm:pt>
    <dgm:pt modelId="{52A496AC-5AE0-483F-864D-A7A57001DA45}" type="parTrans" cxnId="{2E1B251C-8202-4809-8ADF-75B369A7ABDE}">
      <dgm:prSet/>
      <dgm:spPr>
        <a:xfrm>
          <a:off x="4205090" y="1567762"/>
          <a:ext cx="275446" cy="1533986"/>
        </a:xfr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E1E9E5F7-93F7-4CA1-B4CE-C464B70D35F5}" type="sibTrans" cxnId="{2E1B251C-8202-4809-8ADF-75B369A7ABDE}">
      <dgm:prSet/>
      <dgm:spPr/>
      <dgm:t>
        <a:bodyPr/>
        <a:lstStyle/>
        <a:p>
          <a:endParaRPr lang="en-US"/>
        </a:p>
      </dgm:t>
    </dgm:pt>
    <dgm:pt modelId="{1D0E2286-5CB8-4EF5-94A0-7512714AA981}">
      <dgm:prSet phldrT="[Text]" custT="1"/>
      <dgm:spPr>
        <a:xfrm>
          <a:off x="6029121" y="1159787"/>
          <a:ext cx="1650912" cy="407975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Component #3 Milling and Processing Improved</a:t>
          </a:r>
        </a:p>
      </dgm:t>
    </dgm:pt>
    <dgm:pt modelId="{6B35C9F4-8E50-4D6A-BE50-2C140AF4E90A}" type="parTrans" cxnId="{C2201B50-F609-47EB-8F68-213F19AE62FC}">
      <dgm:prSet/>
      <dgm:spPr>
        <a:xfrm>
          <a:off x="4990669" y="409113"/>
          <a:ext cx="1863907" cy="750674"/>
        </a:xfrm>
        <a:noFill/>
        <a:ln w="12700" cap="flat" cmpd="sng" algn="ctr">
          <a:solidFill>
            <a:srgbClr val="5B9BD5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3E3FD4B2-191B-4F72-9779-0FD8F8CFEF47}" type="sibTrans" cxnId="{C2201B50-F609-47EB-8F68-213F19AE62FC}">
      <dgm:prSet/>
      <dgm:spPr/>
      <dgm:t>
        <a:bodyPr/>
        <a:lstStyle/>
        <a:p>
          <a:endParaRPr lang="en-US"/>
        </a:p>
      </dgm:t>
    </dgm:pt>
    <dgm:pt modelId="{64402A1C-51CA-4320-9C18-BE997E226A5A}">
      <dgm:prSet phldrT="[Text]" custT="1"/>
      <dgm:spPr>
        <a:xfrm>
          <a:off x="6441849" y="1739112"/>
          <a:ext cx="1579442" cy="407975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b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Business Development Services for Milling/Processing Enterprise</a:t>
          </a:r>
        </a:p>
      </dgm:t>
    </dgm:pt>
    <dgm:pt modelId="{8FEEFFEF-F5EB-4AAD-808F-E9234CCBC670}" type="parTrans" cxnId="{43FA1BE0-7F2E-49AE-BFE6-1ACC047397EF}">
      <dgm:prSet/>
      <dgm:spPr>
        <a:xfrm>
          <a:off x="6194212" y="1567762"/>
          <a:ext cx="247636" cy="375337"/>
        </a:xfr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68ADFD4E-32B6-464E-B396-8F715B0A36C6}" type="sibTrans" cxnId="{43FA1BE0-7F2E-49AE-BFE6-1ACC047397EF}">
      <dgm:prSet/>
      <dgm:spPr/>
      <dgm:t>
        <a:bodyPr/>
        <a:lstStyle/>
        <a:p>
          <a:endParaRPr lang="en-US"/>
        </a:p>
      </dgm:t>
    </dgm:pt>
    <dgm:pt modelId="{4AE35D06-F890-4B25-8C97-6E7907EFC6F0}">
      <dgm:prSet phldrT="[Text]" custT="1"/>
      <dgm:spPr>
        <a:xfrm>
          <a:off x="6441849" y="2318437"/>
          <a:ext cx="1557330" cy="407975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b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Miller and Processing Improvement</a:t>
          </a:r>
        </a:p>
      </dgm:t>
    </dgm:pt>
    <dgm:pt modelId="{9BBFBDDD-2D59-4D7F-9072-6346D1E6D095}" type="parTrans" cxnId="{C74BEFD0-CD49-47E2-BEF9-654DD704B15E}">
      <dgm:prSet/>
      <dgm:spPr>
        <a:xfrm>
          <a:off x="6194212" y="1567762"/>
          <a:ext cx="247636" cy="954661"/>
        </a:xfr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628FEDA2-091F-44AC-8277-CF1CCADF018A}" type="sibTrans" cxnId="{C74BEFD0-CD49-47E2-BEF9-654DD704B15E}">
      <dgm:prSet/>
      <dgm:spPr/>
      <dgm:t>
        <a:bodyPr/>
        <a:lstStyle/>
        <a:p>
          <a:endParaRPr lang="en-US"/>
        </a:p>
      </dgm:t>
    </dgm:pt>
    <dgm:pt modelId="{613F68E4-1886-4422-91F9-32CCC7845140}">
      <dgm:prSet phldrT="[Text]" custT="1"/>
      <dgm:spPr>
        <a:xfrm>
          <a:off x="6441849" y="2897761"/>
          <a:ext cx="1589748" cy="407975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b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Food Fortification Quality &amp; Safety Augmented</a:t>
          </a:r>
        </a:p>
      </dgm:t>
    </dgm:pt>
    <dgm:pt modelId="{B0F5E877-2A9A-4786-A80C-7D208D31D8BA}" type="parTrans" cxnId="{3DC2A645-D061-45E5-A782-07FD71A17F7C}">
      <dgm:prSet/>
      <dgm:spPr>
        <a:xfrm>
          <a:off x="6194212" y="1567762"/>
          <a:ext cx="247636" cy="1533986"/>
        </a:xfr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F03FBCB2-FE5A-45F9-BA07-C504E6421EA0}" type="sibTrans" cxnId="{3DC2A645-D061-45E5-A782-07FD71A17F7C}">
      <dgm:prSet/>
      <dgm:spPr/>
      <dgm:t>
        <a:bodyPr/>
        <a:lstStyle/>
        <a:p>
          <a:endParaRPr lang="en-US"/>
        </a:p>
      </dgm:t>
    </dgm:pt>
    <dgm:pt modelId="{C4B97511-DB04-4696-B71D-2DADB07A28F1}">
      <dgm:prSet phldrT="[Text]" custT="1"/>
      <dgm:spPr>
        <a:xfrm>
          <a:off x="6441849" y="3477086"/>
          <a:ext cx="1620044" cy="407975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b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Milling &amp; Processing System Coordinated</a:t>
          </a:r>
        </a:p>
      </dgm:t>
    </dgm:pt>
    <dgm:pt modelId="{76F2D46C-6CC6-4FBF-BF13-9A0EB757AFF9}" type="parTrans" cxnId="{CAB9E824-B237-4966-A4D7-D1E8FA28D51B}">
      <dgm:prSet/>
      <dgm:spPr>
        <a:xfrm>
          <a:off x="6194212" y="1567762"/>
          <a:ext cx="247636" cy="2113311"/>
        </a:xfr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75D31D62-5C25-4790-B0D1-FDFC722115E2}" type="sibTrans" cxnId="{CAB9E824-B237-4966-A4D7-D1E8FA28D51B}">
      <dgm:prSet/>
      <dgm:spPr/>
      <dgm:t>
        <a:bodyPr/>
        <a:lstStyle/>
        <a:p>
          <a:endParaRPr lang="en-US"/>
        </a:p>
      </dgm:t>
    </dgm:pt>
    <dgm:pt modelId="{E506E2CF-BC12-47AE-BC34-8619D2975016}">
      <dgm:prSet phldrT="[Text]" custT="1"/>
      <dgm:spPr>
        <a:xfrm>
          <a:off x="3402691" y="1138"/>
          <a:ext cx="3175955" cy="407975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Agricultural productivity and profitability increased in targeted value chains</a:t>
          </a:r>
        </a:p>
      </dgm:t>
    </dgm:pt>
    <dgm:pt modelId="{D106CFC1-5A2A-4E9F-8441-D373092B6440}" type="sibTrans" cxnId="{2860BD78-A076-4BE1-9D05-86FD39816444}">
      <dgm:prSet/>
      <dgm:spPr/>
      <dgm:t>
        <a:bodyPr/>
        <a:lstStyle/>
        <a:p>
          <a:endParaRPr lang="en-US"/>
        </a:p>
      </dgm:t>
    </dgm:pt>
    <dgm:pt modelId="{4693AC52-5480-4C1D-9073-D9128AA4C85C}" type="parTrans" cxnId="{2860BD78-A076-4BE1-9D05-86FD39816444}">
      <dgm:prSet/>
      <dgm:spPr/>
      <dgm:t>
        <a:bodyPr/>
        <a:lstStyle/>
        <a:p>
          <a:endParaRPr lang="en-US"/>
        </a:p>
      </dgm:t>
    </dgm:pt>
    <dgm:pt modelId="{93632BAF-ED9F-4414-8E52-74B6E39FEA71}" type="pres">
      <dgm:prSet presAssocID="{B99B5DD8-CC86-4E09-BD35-0E2C71FA24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F6867EA-5212-4059-AC07-0E6204601ADD}" type="pres">
      <dgm:prSet presAssocID="{E506E2CF-BC12-47AE-BC34-8619D2975016}" presName="hierRoot1" presStyleCnt="0">
        <dgm:presLayoutVars>
          <dgm:hierBranch val="init"/>
        </dgm:presLayoutVars>
      </dgm:prSet>
      <dgm:spPr/>
    </dgm:pt>
    <dgm:pt modelId="{4C6E7FFA-B2B0-429C-8462-AD591CE1D431}" type="pres">
      <dgm:prSet presAssocID="{E506E2CF-BC12-47AE-BC34-8619D2975016}" presName="rootComposite1" presStyleCnt="0"/>
      <dgm:spPr/>
    </dgm:pt>
    <dgm:pt modelId="{95D6AAF4-CC5E-48E4-BAB5-D6D9862970D2}" type="pres">
      <dgm:prSet presAssocID="{E506E2CF-BC12-47AE-BC34-8619D2975016}" presName="rootText1" presStyleLbl="node0" presStyleIdx="0" presStyleCnt="1" custScaleX="389234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F3717920-3F1E-4A5C-A484-9E28CBFC9D20}" type="pres">
      <dgm:prSet presAssocID="{E506E2CF-BC12-47AE-BC34-8619D2975016}" presName="rootConnector1" presStyleLbl="node1" presStyleIdx="0" presStyleCnt="0"/>
      <dgm:spPr/>
      <dgm:t>
        <a:bodyPr/>
        <a:lstStyle/>
        <a:p>
          <a:endParaRPr lang="en-US"/>
        </a:p>
      </dgm:t>
    </dgm:pt>
    <dgm:pt modelId="{A5830B46-2421-4330-A4D8-D5990F7EADC0}" type="pres">
      <dgm:prSet presAssocID="{E506E2CF-BC12-47AE-BC34-8619D2975016}" presName="hierChild2" presStyleCnt="0"/>
      <dgm:spPr/>
    </dgm:pt>
    <dgm:pt modelId="{B822BAD6-81F4-47DD-9171-936890004BE0}" type="pres">
      <dgm:prSet presAssocID="{57943175-0DDB-4673-B9FC-1E7E18E429DA}" presName="Name37" presStyleLbl="parChTrans1D2" presStyleIdx="0" presStyleCnt="4"/>
      <dgm:spPr>
        <a:custGeom>
          <a:avLst/>
          <a:gdLst/>
          <a:ahLst/>
          <a:cxnLst/>
          <a:rect l="0" t="0" r="0" b="0"/>
          <a:pathLst>
            <a:path>
              <a:moveTo>
                <a:pt x="1914961" y="0"/>
              </a:moveTo>
              <a:lnTo>
                <a:pt x="1914961" y="664999"/>
              </a:lnTo>
              <a:lnTo>
                <a:pt x="0" y="664999"/>
              </a:lnTo>
              <a:lnTo>
                <a:pt x="0" y="750674"/>
              </a:lnTo>
            </a:path>
          </a:pathLst>
        </a:custGeom>
      </dgm:spPr>
      <dgm:t>
        <a:bodyPr/>
        <a:lstStyle/>
        <a:p>
          <a:endParaRPr lang="en-US"/>
        </a:p>
      </dgm:t>
    </dgm:pt>
    <dgm:pt modelId="{21F57280-D918-482A-A239-6C20F70E8FAD}" type="pres">
      <dgm:prSet presAssocID="{BA8D811E-0A5F-45B7-AF28-66EA71B01C37}" presName="hierRoot2" presStyleCnt="0">
        <dgm:presLayoutVars>
          <dgm:hierBranch val="init"/>
        </dgm:presLayoutVars>
      </dgm:prSet>
      <dgm:spPr/>
    </dgm:pt>
    <dgm:pt modelId="{929FAA72-7A75-4FE4-837C-50921E384500}" type="pres">
      <dgm:prSet presAssocID="{BA8D811E-0A5F-45B7-AF28-66EA71B01C37}" presName="rootComposite" presStyleCnt="0"/>
      <dgm:spPr/>
    </dgm:pt>
    <dgm:pt modelId="{C15F35AE-1D95-4137-B3A0-C87C19A9C2EA}" type="pres">
      <dgm:prSet presAssocID="{BA8D811E-0A5F-45B7-AF28-66EA71B01C37}" presName="rootText" presStyleLbl="node2" presStyleIdx="0" presStyleCnt="3" custScaleX="189816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932C69EA-766F-48B3-80AC-7B3761A4CA78}" type="pres">
      <dgm:prSet presAssocID="{BA8D811E-0A5F-45B7-AF28-66EA71B01C37}" presName="rootConnector" presStyleLbl="node2" presStyleIdx="0" presStyleCnt="3"/>
      <dgm:spPr/>
      <dgm:t>
        <a:bodyPr/>
        <a:lstStyle/>
        <a:p>
          <a:endParaRPr lang="en-US"/>
        </a:p>
      </dgm:t>
    </dgm:pt>
    <dgm:pt modelId="{E03CD140-7DD5-404B-AD76-9A81524B155D}" type="pres">
      <dgm:prSet presAssocID="{BA8D811E-0A5F-45B7-AF28-66EA71B01C37}" presName="hierChild4" presStyleCnt="0"/>
      <dgm:spPr/>
    </dgm:pt>
    <dgm:pt modelId="{2587EF21-170D-4CF5-B624-C00A3C70578F}" type="pres">
      <dgm:prSet presAssocID="{8F04F4B8-440F-47FA-BAF9-349303A5D256}" presName="Name37" presStyleLbl="parChTrans1D3" presStyleIdx="0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0866"/>
              </a:lnTo>
              <a:lnTo>
                <a:pt x="256790" y="350866"/>
              </a:lnTo>
            </a:path>
          </a:pathLst>
        </a:custGeom>
      </dgm:spPr>
      <dgm:t>
        <a:bodyPr/>
        <a:lstStyle/>
        <a:p>
          <a:endParaRPr lang="en-US"/>
        </a:p>
      </dgm:t>
    </dgm:pt>
    <dgm:pt modelId="{27050854-FC40-47E1-A64F-53F43CCDDFEC}" type="pres">
      <dgm:prSet presAssocID="{6CCBDED2-A5CF-4000-B9EF-564180AC2441}" presName="hierRoot2" presStyleCnt="0">
        <dgm:presLayoutVars>
          <dgm:hierBranch val="init"/>
        </dgm:presLayoutVars>
      </dgm:prSet>
      <dgm:spPr/>
    </dgm:pt>
    <dgm:pt modelId="{EFEED7BD-FD95-4449-9669-B4FC61451190}" type="pres">
      <dgm:prSet presAssocID="{6CCBDED2-A5CF-4000-B9EF-564180AC2441}" presName="rootComposite" presStyleCnt="0"/>
      <dgm:spPr/>
    </dgm:pt>
    <dgm:pt modelId="{EBCEB8B8-DAE7-4311-8FEA-7A3C6D22877D}" type="pres">
      <dgm:prSet presAssocID="{6CCBDED2-A5CF-4000-B9EF-564180AC2441}" presName="rootText" presStyleLbl="node3" presStyleIdx="0" presStyleCnt="11" custScaleX="164161" custLinFactNeighborX="2999" custLinFactNeighborY="-5998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20835BD4-FCEB-4DBD-A0FE-2E1ADBC64D68}" type="pres">
      <dgm:prSet presAssocID="{6CCBDED2-A5CF-4000-B9EF-564180AC2441}" presName="rootConnector" presStyleLbl="node3" presStyleIdx="0" presStyleCnt="11"/>
      <dgm:spPr/>
      <dgm:t>
        <a:bodyPr/>
        <a:lstStyle/>
        <a:p>
          <a:endParaRPr lang="en-US"/>
        </a:p>
      </dgm:t>
    </dgm:pt>
    <dgm:pt modelId="{99431871-2293-485C-9E7D-115295CFE4DF}" type="pres">
      <dgm:prSet presAssocID="{6CCBDED2-A5CF-4000-B9EF-564180AC2441}" presName="hierChild4" presStyleCnt="0"/>
      <dgm:spPr/>
    </dgm:pt>
    <dgm:pt modelId="{2D9A3649-B51D-4333-80EA-89847940BBC9}" type="pres">
      <dgm:prSet presAssocID="{6CCBDED2-A5CF-4000-B9EF-564180AC2441}" presName="hierChild5" presStyleCnt="0"/>
      <dgm:spPr/>
    </dgm:pt>
    <dgm:pt modelId="{0936AABC-9D21-4962-A676-566595877BC7}" type="pres">
      <dgm:prSet presAssocID="{755AA82A-2DDB-44CF-AD38-F94EFCD40020}" presName="Name37" presStyleLbl="parChTrans1D3" presStyleIdx="1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4661"/>
              </a:lnTo>
              <a:lnTo>
                <a:pt x="232320" y="954661"/>
              </a:lnTo>
            </a:path>
          </a:pathLst>
        </a:custGeom>
      </dgm:spPr>
      <dgm:t>
        <a:bodyPr/>
        <a:lstStyle/>
        <a:p>
          <a:endParaRPr lang="en-US"/>
        </a:p>
      </dgm:t>
    </dgm:pt>
    <dgm:pt modelId="{B744777B-EC4F-46DD-98A1-3B8138D8989A}" type="pres">
      <dgm:prSet presAssocID="{7DB883DB-AFC3-4F75-9A51-DE47BFE32269}" presName="hierRoot2" presStyleCnt="0">
        <dgm:presLayoutVars>
          <dgm:hierBranch val="init"/>
        </dgm:presLayoutVars>
      </dgm:prSet>
      <dgm:spPr/>
    </dgm:pt>
    <dgm:pt modelId="{42DBDC3F-382F-4AFA-B65F-1AAFACDD4A94}" type="pres">
      <dgm:prSet presAssocID="{7DB883DB-AFC3-4F75-9A51-DE47BFE32269}" presName="rootComposite" presStyleCnt="0"/>
      <dgm:spPr/>
    </dgm:pt>
    <dgm:pt modelId="{D4B3C04E-E5A7-4666-B235-60A6FE29B1FD}" type="pres">
      <dgm:prSet presAssocID="{7DB883DB-AFC3-4F75-9A51-DE47BFE32269}" presName="rootText" presStyleLbl="node3" presStyleIdx="1" presStyleCnt="11" custScaleX="163778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CB8F3DCA-EB28-4053-890E-91705B19B94D}" type="pres">
      <dgm:prSet presAssocID="{7DB883DB-AFC3-4F75-9A51-DE47BFE32269}" presName="rootConnector" presStyleLbl="node3" presStyleIdx="1" presStyleCnt="11"/>
      <dgm:spPr/>
      <dgm:t>
        <a:bodyPr/>
        <a:lstStyle/>
        <a:p>
          <a:endParaRPr lang="en-US"/>
        </a:p>
      </dgm:t>
    </dgm:pt>
    <dgm:pt modelId="{E3AE4E92-165F-461B-878B-BA5485BDCBC6}" type="pres">
      <dgm:prSet presAssocID="{7DB883DB-AFC3-4F75-9A51-DE47BFE32269}" presName="hierChild4" presStyleCnt="0"/>
      <dgm:spPr/>
    </dgm:pt>
    <dgm:pt modelId="{D484E3B1-55C4-4815-B083-17C2B1ADC545}" type="pres">
      <dgm:prSet presAssocID="{7DB883DB-AFC3-4F75-9A51-DE47BFE32269}" presName="hierChild5" presStyleCnt="0"/>
      <dgm:spPr/>
    </dgm:pt>
    <dgm:pt modelId="{C7CDF530-AF21-4805-B4BA-8A5BA639B24C}" type="pres">
      <dgm:prSet presAssocID="{5CABDB14-7567-4FA7-8239-CA41D37006F3}" presName="Name37" presStyleLbl="parChTrans1D3" presStyleIdx="2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3986"/>
              </a:lnTo>
              <a:lnTo>
                <a:pt x="232320" y="1533986"/>
              </a:lnTo>
            </a:path>
          </a:pathLst>
        </a:custGeom>
      </dgm:spPr>
      <dgm:t>
        <a:bodyPr/>
        <a:lstStyle/>
        <a:p>
          <a:endParaRPr lang="en-US"/>
        </a:p>
      </dgm:t>
    </dgm:pt>
    <dgm:pt modelId="{AF94D7F1-5CC1-4A73-9630-EBCE01981DCE}" type="pres">
      <dgm:prSet presAssocID="{730F4760-0A79-4A27-BA2A-20CE98800226}" presName="hierRoot2" presStyleCnt="0">
        <dgm:presLayoutVars>
          <dgm:hierBranch val="init"/>
        </dgm:presLayoutVars>
      </dgm:prSet>
      <dgm:spPr/>
    </dgm:pt>
    <dgm:pt modelId="{68AEACAA-D542-46A0-ABF7-CF6AD26C20A6}" type="pres">
      <dgm:prSet presAssocID="{730F4760-0A79-4A27-BA2A-20CE98800226}" presName="rootComposite" presStyleCnt="0"/>
      <dgm:spPr/>
    </dgm:pt>
    <dgm:pt modelId="{32A7A2D1-7021-4469-B14D-4E8B3AAC06F4}" type="pres">
      <dgm:prSet presAssocID="{730F4760-0A79-4A27-BA2A-20CE98800226}" presName="rootText" presStyleLbl="node3" presStyleIdx="2" presStyleCnt="11" custScaleX="169718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6B45A299-7147-4E20-BB4E-9F9503E74098}" type="pres">
      <dgm:prSet presAssocID="{730F4760-0A79-4A27-BA2A-20CE98800226}" presName="rootConnector" presStyleLbl="node3" presStyleIdx="2" presStyleCnt="11"/>
      <dgm:spPr/>
      <dgm:t>
        <a:bodyPr/>
        <a:lstStyle/>
        <a:p>
          <a:endParaRPr lang="en-US"/>
        </a:p>
      </dgm:t>
    </dgm:pt>
    <dgm:pt modelId="{1D4A4482-D071-409F-8468-C5846C37D95A}" type="pres">
      <dgm:prSet presAssocID="{730F4760-0A79-4A27-BA2A-20CE98800226}" presName="hierChild4" presStyleCnt="0"/>
      <dgm:spPr/>
    </dgm:pt>
    <dgm:pt modelId="{278457AE-0DC8-4CA4-9D15-5F11B7DA6D0D}" type="pres">
      <dgm:prSet presAssocID="{730F4760-0A79-4A27-BA2A-20CE98800226}" presName="hierChild5" presStyleCnt="0"/>
      <dgm:spPr/>
    </dgm:pt>
    <dgm:pt modelId="{EA0BD641-2267-442E-B1AF-1864BDE229A0}" type="pres">
      <dgm:prSet presAssocID="{BA8D811E-0A5F-45B7-AF28-66EA71B01C37}" presName="hierChild5" presStyleCnt="0"/>
      <dgm:spPr/>
    </dgm:pt>
    <dgm:pt modelId="{D0893761-54C8-4E98-8B5D-6F0679301C56}" type="pres">
      <dgm:prSet presAssocID="{C198C78A-A212-4E00-8477-E1339D9FFA16}" presName="Name37" presStyleLbl="parChTrans1D2" presStyleIdx="1" presStyleCnt="4"/>
      <dgm:spPr>
        <a:custGeom>
          <a:avLst/>
          <a:gdLst/>
          <a:ahLst/>
          <a:cxnLst/>
          <a:rect l="0" t="0" r="0" b="0"/>
          <a:pathLst>
            <a:path>
              <a:moveTo>
                <a:pt x="96774" y="0"/>
              </a:moveTo>
              <a:lnTo>
                <a:pt x="96774" y="664999"/>
              </a:lnTo>
              <a:lnTo>
                <a:pt x="45720" y="664999"/>
              </a:lnTo>
              <a:lnTo>
                <a:pt x="45720" y="750674"/>
              </a:lnTo>
            </a:path>
          </a:pathLst>
        </a:custGeom>
      </dgm:spPr>
      <dgm:t>
        <a:bodyPr/>
        <a:lstStyle/>
        <a:p>
          <a:endParaRPr lang="en-US"/>
        </a:p>
      </dgm:t>
    </dgm:pt>
    <dgm:pt modelId="{AE19A7F1-3F1E-4B9A-9936-0CB8E214511B}" type="pres">
      <dgm:prSet presAssocID="{6DCD1C8E-606C-44F8-A5DF-F51AD6EE3430}" presName="hierRoot2" presStyleCnt="0">
        <dgm:presLayoutVars>
          <dgm:hierBranch val="init"/>
        </dgm:presLayoutVars>
      </dgm:prSet>
      <dgm:spPr/>
    </dgm:pt>
    <dgm:pt modelId="{DF455B0B-C579-4F5F-8D1B-74A68C55EF9E}" type="pres">
      <dgm:prSet presAssocID="{6DCD1C8E-606C-44F8-A5DF-F51AD6EE3430}" presName="rootComposite" presStyleCnt="0"/>
      <dgm:spPr/>
    </dgm:pt>
    <dgm:pt modelId="{97004938-3426-4372-8BF6-AAE68B9448CD}" type="pres">
      <dgm:prSet presAssocID="{6DCD1C8E-606C-44F8-A5DF-F51AD6EE3430}" presName="rootText" presStyleLbl="node2" presStyleIdx="1" presStyleCnt="3" custScaleX="225052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33FF1D66-86F7-4E39-9572-DCDFEE711C16}" type="pres">
      <dgm:prSet presAssocID="{6DCD1C8E-606C-44F8-A5DF-F51AD6EE3430}" presName="rootConnector" presStyleLbl="node2" presStyleIdx="1" presStyleCnt="3"/>
      <dgm:spPr/>
      <dgm:t>
        <a:bodyPr/>
        <a:lstStyle/>
        <a:p>
          <a:endParaRPr lang="en-US"/>
        </a:p>
      </dgm:t>
    </dgm:pt>
    <dgm:pt modelId="{2998B09E-472D-42BB-AB27-9DADCD7FCDD7}" type="pres">
      <dgm:prSet presAssocID="{6DCD1C8E-606C-44F8-A5DF-F51AD6EE3430}" presName="hierChild4" presStyleCnt="0"/>
      <dgm:spPr/>
    </dgm:pt>
    <dgm:pt modelId="{EE990E88-D103-40B6-8753-C8732937254C}" type="pres">
      <dgm:prSet presAssocID="{E3026A54-D8E7-4AA5-A013-1440A04269D3}" presName="Name37" presStyleLbl="parChTrans1D3" presStyleIdx="3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5337"/>
              </a:lnTo>
              <a:lnTo>
                <a:pt x="275446" y="375337"/>
              </a:lnTo>
            </a:path>
          </a:pathLst>
        </a:custGeom>
      </dgm:spPr>
      <dgm:t>
        <a:bodyPr/>
        <a:lstStyle/>
        <a:p>
          <a:endParaRPr lang="en-US"/>
        </a:p>
      </dgm:t>
    </dgm:pt>
    <dgm:pt modelId="{701B20D5-5F23-483C-83DE-6BB8BA762227}" type="pres">
      <dgm:prSet presAssocID="{98FC7D87-250F-4055-8144-0DD772259A64}" presName="hierRoot2" presStyleCnt="0">
        <dgm:presLayoutVars>
          <dgm:hierBranch val="init"/>
        </dgm:presLayoutVars>
      </dgm:prSet>
      <dgm:spPr/>
    </dgm:pt>
    <dgm:pt modelId="{3BB959AA-9094-4D8C-9C20-BC557E64A3F5}" type="pres">
      <dgm:prSet presAssocID="{98FC7D87-250F-4055-8144-0DD772259A64}" presName="rootComposite" presStyleCnt="0"/>
      <dgm:spPr/>
    </dgm:pt>
    <dgm:pt modelId="{E80B9F23-AF4F-4627-802B-8F777754DDDD}" type="pres">
      <dgm:prSet presAssocID="{98FC7D87-250F-4055-8144-0DD772259A64}" presName="rootText" presStyleLbl="node3" presStyleIdx="3" presStyleCnt="11" custScaleX="182723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E1A6B5AF-8202-4430-A13C-74008CA05077}" type="pres">
      <dgm:prSet presAssocID="{98FC7D87-250F-4055-8144-0DD772259A64}" presName="rootConnector" presStyleLbl="node3" presStyleIdx="3" presStyleCnt="11"/>
      <dgm:spPr/>
      <dgm:t>
        <a:bodyPr/>
        <a:lstStyle/>
        <a:p>
          <a:endParaRPr lang="en-US"/>
        </a:p>
      </dgm:t>
    </dgm:pt>
    <dgm:pt modelId="{7DE7B012-A700-4407-89D4-947BDE82AB01}" type="pres">
      <dgm:prSet presAssocID="{98FC7D87-250F-4055-8144-0DD772259A64}" presName="hierChild4" presStyleCnt="0"/>
      <dgm:spPr/>
    </dgm:pt>
    <dgm:pt modelId="{7069AB5B-50EB-4554-BAC9-D31F28E39C00}" type="pres">
      <dgm:prSet presAssocID="{98FC7D87-250F-4055-8144-0DD772259A64}" presName="hierChild5" presStyleCnt="0"/>
      <dgm:spPr/>
    </dgm:pt>
    <dgm:pt modelId="{9314EA86-2EDF-42A0-BC61-88F3379A5945}" type="pres">
      <dgm:prSet presAssocID="{87F604A6-0E4C-4E2E-822D-A02B80B46CB7}" presName="Name37" presStyleLbl="parChTrans1D3" presStyleIdx="4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4661"/>
              </a:lnTo>
              <a:lnTo>
                <a:pt x="275446" y="954661"/>
              </a:lnTo>
            </a:path>
          </a:pathLst>
        </a:custGeom>
      </dgm:spPr>
      <dgm:t>
        <a:bodyPr/>
        <a:lstStyle/>
        <a:p>
          <a:endParaRPr lang="en-US"/>
        </a:p>
      </dgm:t>
    </dgm:pt>
    <dgm:pt modelId="{E005825B-A05F-499D-9420-82E6E1B07F0A}" type="pres">
      <dgm:prSet presAssocID="{E281ECCE-F620-4A0E-AAF5-4037D00574CD}" presName="hierRoot2" presStyleCnt="0">
        <dgm:presLayoutVars>
          <dgm:hierBranch val="init"/>
        </dgm:presLayoutVars>
      </dgm:prSet>
      <dgm:spPr/>
    </dgm:pt>
    <dgm:pt modelId="{9CB49B9B-93F4-4D12-9D08-15193E4492B9}" type="pres">
      <dgm:prSet presAssocID="{E281ECCE-F620-4A0E-AAF5-4037D00574CD}" presName="rootComposite" presStyleCnt="0"/>
      <dgm:spPr/>
    </dgm:pt>
    <dgm:pt modelId="{C633B8B7-83DB-44A4-9E50-5F9096418C23}" type="pres">
      <dgm:prSet presAssocID="{E281ECCE-F620-4A0E-AAF5-4037D00574CD}" presName="rootText" presStyleLbl="node3" presStyleIdx="4" presStyleCnt="11" custScaleX="172326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3DF2D9DD-0A16-4A19-9BBF-52B51B98DECF}" type="pres">
      <dgm:prSet presAssocID="{E281ECCE-F620-4A0E-AAF5-4037D00574CD}" presName="rootConnector" presStyleLbl="node3" presStyleIdx="4" presStyleCnt="11"/>
      <dgm:spPr/>
      <dgm:t>
        <a:bodyPr/>
        <a:lstStyle/>
        <a:p>
          <a:endParaRPr lang="en-US"/>
        </a:p>
      </dgm:t>
    </dgm:pt>
    <dgm:pt modelId="{FE1283C2-64BE-4AF8-80B3-AB205F52BD24}" type="pres">
      <dgm:prSet presAssocID="{E281ECCE-F620-4A0E-AAF5-4037D00574CD}" presName="hierChild4" presStyleCnt="0"/>
      <dgm:spPr/>
    </dgm:pt>
    <dgm:pt modelId="{CFD48F0E-1C55-4CA2-A92F-571694EF9783}" type="pres">
      <dgm:prSet presAssocID="{E281ECCE-F620-4A0E-AAF5-4037D00574CD}" presName="hierChild5" presStyleCnt="0"/>
      <dgm:spPr/>
    </dgm:pt>
    <dgm:pt modelId="{09A8D481-C63A-490A-AABA-78FFAF8D85DE}" type="pres">
      <dgm:prSet presAssocID="{52A496AC-5AE0-483F-864D-A7A57001DA45}" presName="Name37" presStyleLbl="parChTrans1D3" presStyleIdx="5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3986"/>
              </a:lnTo>
              <a:lnTo>
                <a:pt x="275446" y="1533986"/>
              </a:lnTo>
            </a:path>
          </a:pathLst>
        </a:custGeom>
      </dgm:spPr>
      <dgm:t>
        <a:bodyPr/>
        <a:lstStyle/>
        <a:p>
          <a:endParaRPr lang="en-US"/>
        </a:p>
      </dgm:t>
    </dgm:pt>
    <dgm:pt modelId="{44AD8878-8E46-4B4F-B751-A62B3A411891}" type="pres">
      <dgm:prSet presAssocID="{E42B34D9-AD55-4802-A2D6-589250348D23}" presName="hierRoot2" presStyleCnt="0">
        <dgm:presLayoutVars>
          <dgm:hierBranch val="init"/>
        </dgm:presLayoutVars>
      </dgm:prSet>
      <dgm:spPr/>
    </dgm:pt>
    <dgm:pt modelId="{072468DA-EEA5-4008-B72F-248D881B377E}" type="pres">
      <dgm:prSet presAssocID="{E42B34D9-AD55-4802-A2D6-589250348D23}" presName="rootComposite" presStyleCnt="0"/>
      <dgm:spPr/>
    </dgm:pt>
    <dgm:pt modelId="{D4E9F9E5-B980-4E4F-90B3-E888083DDE01}" type="pres">
      <dgm:prSet presAssocID="{E42B34D9-AD55-4802-A2D6-589250348D23}" presName="rootText" presStyleLbl="node3" presStyleIdx="5" presStyleCnt="11" custScaleX="174509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7A1D8C83-87F1-421E-84C1-53CFE572972D}" type="pres">
      <dgm:prSet presAssocID="{E42B34D9-AD55-4802-A2D6-589250348D23}" presName="rootConnector" presStyleLbl="node3" presStyleIdx="5" presStyleCnt="11"/>
      <dgm:spPr/>
      <dgm:t>
        <a:bodyPr/>
        <a:lstStyle/>
        <a:p>
          <a:endParaRPr lang="en-US"/>
        </a:p>
      </dgm:t>
    </dgm:pt>
    <dgm:pt modelId="{B8757CF9-B6AD-4FED-8A0A-F8CB3398BEBC}" type="pres">
      <dgm:prSet presAssocID="{E42B34D9-AD55-4802-A2D6-589250348D23}" presName="hierChild4" presStyleCnt="0"/>
      <dgm:spPr/>
    </dgm:pt>
    <dgm:pt modelId="{68EBBEBF-4B9D-4D40-80A1-A94A6C4BD756}" type="pres">
      <dgm:prSet presAssocID="{E42B34D9-AD55-4802-A2D6-589250348D23}" presName="hierChild5" presStyleCnt="0"/>
      <dgm:spPr/>
    </dgm:pt>
    <dgm:pt modelId="{F170E83C-1591-412C-8E0B-DE7632510051}" type="pres">
      <dgm:prSet presAssocID="{27C78707-028B-4492-B59A-0122727F49C0}" presName="Name37" presStyleLbl="parChTrans1D3" presStyleIdx="6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3645"/>
              </a:lnTo>
              <a:lnTo>
                <a:pt x="225959" y="2113645"/>
              </a:lnTo>
            </a:path>
          </a:pathLst>
        </a:custGeom>
      </dgm:spPr>
      <dgm:t>
        <a:bodyPr/>
        <a:lstStyle/>
        <a:p>
          <a:endParaRPr lang="en-US"/>
        </a:p>
      </dgm:t>
    </dgm:pt>
    <dgm:pt modelId="{AEE14B24-D5DB-4E07-B418-1E4BC181F280}" type="pres">
      <dgm:prSet presAssocID="{F4A1289F-FE70-498B-8B15-31E0BC0AA526}" presName="hierRoot2" presStyleCnt="0">
        <dgm:presLayoutVars>
          <dgm:hierBranch val="init"/>
        </dgm:presLayoutVars>
      </dgm:prSet>
      <dgm:spPr/>
    </dgm:pt>
    <dgm:pt modelId="{77DC104B-DA33-4A99-A02C-5B350EF5E8C3}" type="pres">
      <dgm:prSet presAssocID="{F4A1289F-FE70-498B-8B15-31E0BC0AA526}" presName="rootComposite" presStyleCnt="0"/>
      <dgm:spPr/>
    </dgm:pt>
    <dgm:pt modelId="{28297FD4-622C-4FC7-B902-4E808C1D7D2B}" type="pres">
      <dgm:prSet presAssocID="{F4A1289F-FE70-498B-8B15-31E0BC0AA526}" presName="rootText" presStyleLbl="node3" presStyleIdx="6" presStyleCnt="11" custScaleX="182723" custLinFactNeighborX="-6065" custLinFactNeighborY="82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32E6952A-F2FE-44E1-BA73-4EBB3F8A8E6D}" type="pres">
      <dgm:prSet presAssocID="{F4A1289F-FE70-498B-8B15-31E0BC0AA526}" presName="rootConnector" presStyleLbl="node3" presStyleIdx="6" presStyleCnt="11"/>
      <dgm:spPr/>
      <dgm:t>
        <a:bodyPr/>
        <a:lstStyle/>
        <a:p>
          <a:endParaRPr lang="en-US"/>
        </a:p>
      </dgm:t>
    </dgm:pt>
    <dgm:pt modelId="{5ACEB8BE-7A2F-4347-B1CB-15E2702C591A}" type="pres">
      <dgm:prSet presAssocID="{F4A1289F-FE70-498B-8B15-31E0BC0AA526}" presName="hierChild4" presStyleCnt="0"/>
      <dgm:spPr/>
    </dgm:pt>
    <dgm:pt modelId="{DBAC343F-3060-4CD3-A939-BAE2D394B542}" type="pres">
      <dgm:prSet presAssocID="{F4A1289F-FE70-498B-8B15-31E0BC0AA526}" presName="hierChild5" presStyleCnt="0"/>
      <dgm:spPr/>
    </dgm:pt>
    <dgm:pt modelId="{B9C7B3F3-6664-4AD6-91AA-E504363E3E57}" type="pres">
      <dgm:prSet presAssocID="{6DCD1C8E-606C-44F8-A5DF-F51AD6EE3430}" presName="hierChild5" presStyleCnt="0"/>
      <dgm:spPr/>
    </dgm:pt>
    <dgm:pt modelId="{CB45500C-B315-43B3-A882-EF1B61653DF7}" type="pres">
      <dgm:prSet presAssocID="{6B35C9F4-8E50-4D6A-BE50-2C140AF4E90A}" presName="Name37" presStyleLbl="parChTrans1D2" presStyleIdx="2" presStyleCnt="4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4999"/>
              </a:lnTo>
              <a:lnTo>
                <a:pt x="1863907" y="664999"/>
              </a:lnTo>
              <a:lnTo>
                <a:pt x="1863907" y="750674"/>
              </a:lnTo>
            </a:path>
          </a:pathLst>
        </a:custGeom>
      </dgm:spPr>
      <dgm:t>
        <a:bodyPr/>
        <a:lstStyle/>
        <a:p>
          <a:endParaRPr lang="en-US"/>
        </a:p>
      </dgm:t>
    </dgm:pt>
    <dgm:pt modelId="{BF4AA8F8-D6EF-4FC3-BF47-A356FBE9FA65}" type="pres">
      <dgm:prSet presAssocID="{1D0E2286-5CB8-4EF5-94A0-7512714AA981}" presName="hierRoot2" presStyleCnt="0">
        <dgm:presLayoutVars>
          <dgm:hierBranch val="init"/>
        </dgm:presLayoutVars>
      </dgm:prSet>
      <dgm:spPr/>
    </dgm:pt>
    <dgm:pt modelId="{6C26D4C7-1983-4FD1-8E56-BF143A19495C}" type="pres">
      <dgm:prSet presAssocID="{1D0E2286-5CB8-4EF5-94A0-7512714AA981}" presName="rootComposite" presStyleCnt="0"/>
      <dgm:spPr/>
    </dgm:pt>
    <dgm:pt modelId="{30E5CDBA-8EF0-4111-AD6F-B0BF1B2C7AA5}" type="pres">
      <dgm:prSet presAssocID="{1D0E2286-5CB8-4EF5-94A0-7512714AA981}" presName="rootText" presStyleLbl="node2" presStyleIdx="2" presStyleCnt="3" custScaleX="201644" custLinFactNeighborX="-2876" custLinFactNeighborY="-9986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35145B09-34DD-44D1-BDB7-DA64F3576A92}" type="pres">
      <dgm:prSet presAssocID="{1D0E2286-5CB8-4EF5-94A0-7512714AA981}" presName="rootConnector" presStyleLbl="node2" presStyleIdx="2" presStyleCnt="3"/>
      <dgm:spPr/>
      <dgm:t>
        <a:bodyPr/>
        <a:lstStyle/>
        <a:p>
          <a:endParaRPr lang="en-US"/>
        </a:p>
      </dgm:t>
    </dgm:pt>
    <dgm:pt modelId="{3772E9D6-2000-4A66-97FB-4E8B048C6A6C}" type="pres">
      <dgm:prSet presAssocID="{1D0E2286-5CB8-4EF5-94A0-7512714AA981}" presName="hierChild4" presStyleCnt="0"/>
      <dgm:spPr/>
    </dgm:pt>
    <dgm:pt modelId="{B4DA49A1-C845-40A5-95F9-F642B9D24DC8}" type="pres">
      <dgm:prSet presAssocID="{8FEEFFEF-F5EB-4AAD-808F-E9234CCBC670}" presName="Name37" presStyleLbl="parChTrans1D3" presStyleIdx="7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5337"/>
              </a:lnTo>
              <a:lnTo>
                <a:pt x="247636" y="375337"/>
              </a:lnTo>
            </a:path>
          </a:pathLst>
        </a:custGeom>
      </dgm:spPr>
      <dgm:t>
        <a:bodyPr/>
        <a:lstStyle/>
        <a:p>
          <a:endParaRPr lang="en-US"/>
        </a:p>
      </dgm:t>
    </dgm:pt>
    <dgm:pt modelId="{27C12EE3-4464-486E-8A21-D1431A86F01A}" type="pres">
      <dgm:prSet presAssocID="{64402A1C-51CA-4320-9C18-BE997E226A5A}" presName="hierRoot2" presStyleCnt="0">
        <dgm:presLayoutVars>
          <dgm:hierBranch val="init"/>
        </dgm:presLayoutVars>
      </dgm:prSet>
      <dgm:spPr/>
    </dgm:pt>
    <dgm:pt modelId="{7F751880-A8AB-4F26-A4E9-2FD4EDBBBC01}" type="pres">
      <dgm:prSet presAssocID="{64402A1C-51CA-4320-9C18-BE997E226A5A}" presName="rootComposite" presStyleCnt="0"/>
      <dgm:spPr/>
    </dgm:pt>
    <dgm:pt modelId="{ACA9245E-3EC9-45AE-B0D9-548DB8575140}" type="pres">
      <dgm:prSet presAssocID="{64402A1C-51CA-4320-9C18-BE997E226A5A}" presName="rootText" presStyleLbl="node3" presStyleIdx="7" presStyleCnt="11" custScaleX="193571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9AD0F117-3EB2-4E3E-AFB2-09C996550DC5}" type="pres">
      <dgm:prSet presAssocID="{64402A1C-51CA-4320-9C18-BE997E226A5A}" presName="rootConnector" presStyleLbl="node3" presStyleIdx="7" presStyleCnt="11"/>
      <dgm:spPr/>
      <dgm:t>
        <a:bodyPr/>
        <a:lstStyle/>
        <a:p>
          <a:endParaRPr lang="en-US"/>
        </a:p>
      </dgm:t>
    </dgm:pt>
    <dgm:pt modelId="{3BD6532C-ECAF-47ED-8440-2C202116A095}" type="pres">
      <dgm:prSet presAssocID="{64402A1C-51CA-4320-9C18-BE997E226A5A}" presName="hierChild4" presStyleCnt="0"/>
      <dgm:spPr/>
    </dgm:pt>
    <dgm:pt modelId="{3D435745-5AFB-4C56-908F-6A3696A63E37}" type="pres">
      <dgm:prSet presAssocID="{64402A1C-51CA-4320-9C18-BE997E226A5A}" presName="hierChild5" presStyleCnt="0"/>
      <dgm:spPr/>
    </dgm:pt>
    <dgm:pt modelId="{B0F4F0B9-AA48-4587-866C-B9D3A9484FBB}" type="pres">
      <dgm:prSet presAssocID="{9BBFBDDD-2D59-4D7F-9072-6346D1E6D095}" presName="Name37" presStyleLbl="parChTrans1D3" presStyleIdx="8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4661"/>
              </a:lnTo>
              <a:lnTo>
                <a:pt x="247636" y="954661"/>
              </a:lnTo>
            </a:path>
          </a:pathLst>
        </a:custGeom>
      </dgm:spPr>
      <dgm:t>
        <a:bodyPr/>
        <a:lstStyle/>
        <a:p>
          <a:endParaRPr lang="en-US"/>
        </a:p>
      </dgm:t>
    </dgm:pt>
    <dgm:pt modelId="{CCE3D30A-7F9D-4E86-992D-EBE6717B867E}" type="pres">
      <dgm:prSet presAssocID="{4AE35D06-F890-4B25-8C97-6E7907EFC6F0}" presName="hierRoot2" presStyleCnt="0">
        <dgm:presLayoutVars>
          <dgm:hierBranch val="init"/>
        </dgm:presLayoutVars>
      </dgm:prSet>
      <dgm:spPr/>
    </dgm:pt>
    <dgm:pt modelId="{63400E6A-4A47-4098-AF0C-7BA49DB12093}" type="pres">
      <dgm:prSet presAssocID="{4AE35D06-F890-4B25-8C97-6E7907EFC6F0}" presName="rootComposite" presStyleCnt="0"/>
      <dgm:spPr/>
    </dgm:pt>
    <dgm:pt modelId="{8C5CBD58-8611-4EE9-8FA4-631168588B74}" type="pres">
      <dgm:prSet presAssocID="{4AE35D06-F890-4B25-8C97-6E7907EFC6F0}" presName="rootText" presStyleLbl="node3" presStyleIdx="8" presStyleCnt="11" custScaleX="190861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18E850A8-1C8E-49C4-B8DB-0F528DD9C9A3}" type="pres">
      <dgm:prSet presAssocID="{4AE35D06-F890-4B25-8C97-6E7907EFC6F0}" presName="rootConnector" presStyleLbl="node3" presStyleIdx="8" presStyleCnt="11"/>
      <dgm:spPr/>
      <dgm:t>
        <a:bodyPr/>
        <a:lstStyle/>
        <a:p>
          <a:endParaRPr lang="en-US"/>
        </a:p>
      </dgm:t>
    </dgm:pt>
    <dgm:pt modelId="{1308E8E5-94F0-48BB-B055-4E807F49C5B9}" type="pres">
      <dgm:prSet presAssocID="{4AE35D06-F890-4B25-8C97-6E7907EFC6F0}" presName="hierChild4" presStyleCnt="0"/>
      <dgm:spPr/>
    </dgm:pt>
    <dgm:pt modelId="{7F2B9266-2D6B-49FC-A0C9-4F9758B96C1F}" type="pres">
      <dgm:prSet presAssocID="{4AE35D06-F890-4B25-8C97-6E7907EFC6F0}" presName="hierChild5" presStyleCnt="0"/>
      <dgm:spPr/>
    </dgm:pt>
    <dgm:pt modelId="{94EEAA0D-E6CF-4512-BB75-747612EC3693}" type="pres">
      <dgm:prSet presAssocID="{B0F5E877-2A9A-4786-A80C-7D208D31D8BA}" presName="Name37" presStyleLbl="parChTrans1D3" presStyleIdx="9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3986"/>
              </a:lnTo>
              <a:lnTo>
                <a:pt x="247636" y="1533986"/>
              </a:lnTo>
            </a:path>
          </a:pathLst>
        </a:custGeom>
      </dgm:spPr>
      <dgm:t>
        <a:bodyPr/>
        <a:lstStyle/>
        <a:p>
          <a:endParaRPr lang="en-US"/>
        </a:p>
      </dgm:t>
    </dgm:pt>
    <dgm:pt modelId="{3352938E-7718-4568-B969-A5D7D667833F}" type="pres">
      <dgm:prSet presAssocID="{613F68E4-1886-4422-91F9-32CCC7845140}" presName="hierRoot2" presStyleCnt="0">
        <dgm:presLayoutVars>
          <dgm:hierBranch val="init"/>
        </dgm:presLayoutVars>
      </dgm:prSet>
      <dgm:spPr/>
    </dgm:pt>
    <dgm:pt modelId="{29420DE3-03BF-4FEB-8AAB-83446128076D}" type="pres">
      <dgm:prSet presAssocID="{613F68E4-1886-4422-91F9-32CCC7845140}" presName="rootComposite" presStyleCnt="0"/>
      <dgm:spPr/>
    </dgm:pt>
    <dgm:pt modelId="{7E7F141B-5502-44ED-B9ED-5DA76B6FF66E}" type="pres">
      <dgm:prSet presAssocID="{613F68E4-1886-4422-91F9-32CCC7845140}" presName="rootText" presStyleLbl="node3" presStyleIdx="9" presStyleCnt="11" custScaleX="194834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BA4D4557-1EE6-4302-A022-CD688AEC45F0}" type="pres">
      <dgm:prSet presAssocID="{613F68E4-1886-4422-91F9-32CCC7845140}" presName="rootConnector" presStyleLbl="node3" presStyleIdx="9" presStyleCnt="11"/>
      <dgm:spPr/>
      <dgm:t>
        <a:bodyPr/>
        <a:lstStyle/>
        <a:p>
          <a:endParaRPr lang="en-US"/>
        </a:p>
      </dgm:t>
    </dgm:pt>
    <dgm:pt modelId="{02A76947-6237-4F51-A632-CF5CA0BE1019}" type="pres">
      <dgm:prSet presAssocID="{613F68E4-1886-4422-91F9-32CCC7845140}" presName="hierChild4" presStyleCnt="0"/>
      <dgm:spPr/>
    </dgm:pt>
    <dgm:pt modelId="{6367950F-BF3A-4181-A269-A05E7A424F05}" type="pres">
      <dgm:prSet presAssocID="{613F68E4-1886-4422-91F9-32CCC7845140}" presName="hierChild5" presStyleCnt="0"/>
      <dgm:spPr/>
    </dgm:pt>
    <dgm:pt modelId="{97B59061-97CF-4E5E-B485-DCA047A3C3B6}" type="pres">
      <dgm:prSet presAssocID="{76F2D46C-6CC6-4FBF-BF13-9A0EB757AFF9}" presName="Name37" presStyleLbl="parChTrans1D3" presStyleIdx="10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3311"/>
              </a:lnTo>
              <a:lnTo>
                <a:pt x="247636" y="2113311"/>
              </a:lnTo>
            </a:path>
          </a:pathLst>
        </a:custGeom>
      </dgm:spPr>
      <dgm:t>
        <a:bodyPr/>
        <a:lstStyle/>
        <a:p>
          <a:endParaRPr lang="en-US"/>
        </a:p>
      </dgm:t>
    </dgm:pt>
    <dgm:pt modelId="{74EDB407-E89D-4774-A13E-A8DF2EFE0B65}" type="pres">
      <dgm:prSet presAssocID="{C4B97511-DB04-4696-B71D-2DADB07A28F1}" presName="hierRoot2" presStyleCnt="0">
        <dgm:presLayoutVars>
          <dgm:hierBranch val="init"/>
        </dgm:presLayoutVars>
      </dgm:prSet>
      <dgm:spPr/>
    </dgm:pt>
    <dgm:pt modelId="{31AF95BB-AF90-4CDD-AA3C-56E9820AE2BA}" type="pres">
      <dgm:prSet presAssocID="{C4B97511-DB04-4696-B71D-2DADB07A28F1}" presName="rootComposite" presStyleCnt="0"/>
      <dgm:spPr/>
    </dgm:pt>
    <dgm:pt modelId="{2799BB21-78E7-42AB-9FC9-4383D5B97071}" type="pres">
      <dgm:prSet presAssocID="{C4B97511-DB04-4696-B71D-2DADB07A28F1}" presName="rootText" presStyleLbl="node3" presStyleIdx="10" presStyleCnt="11" custScaleX="198547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29D98782-7FA4-4A6A-A077-CA28B155F050}" type="pres">
      <dgm:prSet presAssocID="{C4B97511-DB04-4696-B71D-2DADB07A28F1}" presName="rootConnector" presStyleLbl="node3" presStyleIdx="10" presStyleCnt="11"/>
      <dgm:spPr/>
      <dgm:t>
        <a:bodyPr/>
        <a:lstStyle/>
        <a:p>
          <a:endParaRPr lang="en-US"/>
        </a:p>
      </dgm:t>
    </dgm:pt>
    <dgm:pt modelId="{82BF2874-DC2C-4582-8173-395A32646B38}" type="pres">
      <dgm:prSet presAssocID="{C4B97511-DB04-4696-B71D-2DADB07A28F1}" presName="hierChild4" presStyleCnt="0"/>
      <dgm:spPr/>
    </dgm:pt>
    <dgm:pt modelId="{C2D5A48C-9AFB-49A3-B84D-9A5FCB5A96E6}" type="pres">
      <dgm:prSet presAssocID="{C4B97511-DB04-4696-B71D-2DADB07A28F1}" presName="hierChild5" presStyleCnt="0"/>
      <dgm:spPr/>
    </dgm:pt>
    <dgm:pt modelId="{013B009B-CD68-47C0-A745-021384C0FB7E}" type="pres">
      <dgm:prSet presAssocID="{1D0E2286-5CB8-4EF5-94A0-7512714AA981}" presName="hierChild5" presStyleCnt="0"/>
      <dgm:spPr/>
    </dgm:pt>
    <dgm:pt modelId="{00F20749-A53E-441E-A9DB-A1F79C7FBA8F}" type="pres">
      <dgm:prSet presAssocID="{E506E2CF-BC12-47AE-BC34-8619D2975016}" presName="hierChild3" presStyleCnt="0"/>
      <dgm:spPr/>
    </dgm:pt>
    <dgm:pt modelId="{577EA3BB-F5E8-472C-9F45-DFD5F3D0C0F2}" type="pres">
      <dgm:prSet presAssocID="{6FF98636-33F6-4C98-BE03-27751409B499}" presName="Name111" presStyleLbl="parChTrans1D2" presStyleIdx="3" presStyleCnt="4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82613" y="318783"/>
              </a:lnTo>
            </a:path>
          </a:pathLst>
        </a:custGeom>
      </dgm:spPr>
      <dgm:t>
        <a:bodyPr/>
        <a:lstStyle/>
        <a:p>
          <a:endParaRPr lang="en-US"/>
        </a:p>
      </dgm:t>
    </dgm:pt>
    <dgm:pt modelId="{AD6A05D5-BCC1-422A-AFC2-D46CA56562BA}" type="pres">
      <dgm:prSet presAssocID="{88B1358A-34FB-468F-AC39-CA6B14D21DCD}" presName="hierRoot3" presStyleCnt="0">
        <dgm:presLayoutVars>
          <dgm:hierBranch val="init"/>
        </dgm:presLayoutVars>
      </dgm:prSet>
      <dgm:spPr/>
    </dgm:pt>
    <dgm:pt modelId="{689F9A68-2438-4FA8-BD60-745CD4314D21}" type="pres">
      <dgm:prSet presAssocID="{88B1358A-34FB-468F-AC39-CA6B14D21DCD}" presName="rootComposite3" presStyleCnt="0"/>
      <dgm:spPr/>
    </dgm:pt>
    <dgm:pt modelId="{D869100E-D36C-47EA-9C0D-AF3EBC60BE25}" type="pres">
      <dgm:prSet presAssocID="{88B1358A-34FB-468F-AC39-CA6B14D21DCD}" presName="rootText3" presStyleLbl="asst1" presStyleIdx="0" presStyleCnt="1" custScaleX="248234" custLinFactX="18670" custLinFactNeighborX="100000" custLinFactNeighborY="-13862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DB63B211-E58B-48DE-A229-A05F3D295514}" type="pres">
      <dgm:prSet presAssocID="{88B1358A-34FB-468F-AC39-CA6B14D21DCD}" presName="rootConnector3" presStyleLbl="asst1" presStyleIdx="0" presStyleCnt="1"/>
      <dgm:spPr/>
      <dgm:t>
        <a:bodyPr/>
        <a:lstStyle/>
        <a:p>
          <a:endParaRPr lang="en-US"/>
        </a:p>
      </dgm:t>
    </dgm:pt>
    <dgm:pt modelId="{90103983-684E-4B97-A665-467D71C9D6BA}" type="pres">
      <dgm:prSet presAssocID="{88B1358A-34FB-468F-AC39-CA6B14D21DCD}" presName="hierChild6" presStyleCnt="0"/>
      <dgm:spPr/>
    </dgm:pt>
    <dgm:pt modelId="{B7D8ACBE-3D0E-44FF-8067-AD62C2607094}" type="pres">
      <dgm:prSet presAssocID="{88B1358A-34FB-468F-AC39-CA6B14D21DCD}" presName="hierChild7" presStyleCnt="0"/>
      <dgm:spPr/>
    </dgm:pt>
  </dgm:ptLst>
  <dgm:cxnLst>
    <dgm:cxn modelId="{F6210E47-0734-46AB-B9FD-338FC8D717EF}" srcId="{BA8D811E-0A5F-45B7-AF28-66EA71B01C37}" destId="{6CCBDED2-A5CF-4000-B9EF-564180AC2441}" srcOrd="0" destOrd="0" parTransId="{8F04F4B8-440F-47FA-BAF9-349303A5D256}" sibTransId="{C7BA2C4C-EFFC-4A25-9E0B-CF9980C3F931}"/>
    <dgm:cxn modelId="{43FA1BE0-7F2E-49AE-BFE6-1ACC047397EF}" srcId="{1D0E2286-5CB8-4EF5-94A0-7512714AA981}" destId="{64402A1C-51CA-4320-9C18-BE997E226A5A}" srcOrd="0" destOrd="0" parTransId="{8FEEFFEF-F5EB-4AAD-808F-E9234CCBC670}" sibTransId="{68ADFD4E-32B6-464E-B396-8F715B0A36C6}"/>
    <dgm:cxn modelId="{A4780469-8692-4E4D-907A-7EFA99040098}" type="presOf" srcId="{BA8D811E-0A5F-45B7-AF28-66EA71B01C37}" destId="{C15F35AE-1D95-4137-B3A0-C87C19A9C2EA}" srcOrd="0" destOrd="0" presId="urn:microsoft.com/office/officeart/2005/8/layout/orgChart1"/>
    <dgm:cxn modelId="{2531300F-686F-4A5E-8D30-A8CB485092CD}" srcId="{E506E2CF-BC12-47AE-BC34-8619D2975016}" destId="{6DCD1C8E-606C-44F8-A5DF-F51AD6EE3430}" srcOrd="2" destOrd="0" parTransId="{C198C78A-A212-4E00-8477-E1339D9FFA16}" sibTransId="{78788223-7B6E-4B49-B0C6-1B18BC471B72}"/>
    <dgm:cxn modelId="{1794D54D-B44C-4266-ACE4-0DE34CB87AB7}" type="presOf" srcId="{6CCBDED2-A5CF-4000-B9EF-564180AC2441}" destId="{20835BD4-FCEB-4DBD-A0FE-2E1ADBC64D68}" srcOrd="1" destOrd="0" presId="urn:microsoft.com/office/officeart/2005/8/layout/orgChart1"/>
    <dgm:cxn modelId="{469EE261-4766-4A35-AD78-55C54C1347DF}" type="presOf" srcId="{B0F5E877-2A9A-4786-A80C-7D208D31D8BA}" destId="{94EEAA0D-E6CF-4512-BB75-747612EC3693}" srcOrd="0" destOrd="0" presId="urn:microsoft.com/office/officeart/2005/8/layout/orgChart1"/>
    <dgm:cxn modelId="{20008743-3E11-4EE4-A0FC-0B75A84B6B60}" type="presOf" srcId="{98FC7D87-250F-4055-8144-0DD772259A64}" destId="{E80B9F23-AF4F-4627-802B-8F777754DDDD}" srcOrd="0" destOrd="0" presId="urn:microsoft.com/office/officeart/2005/8/layout/orgChart1"/>
    <dgm:cxn modelId="{6068A1B8-CFE9-45B5-8D02-B24B43E2C57D}" type="presOf" srcId="{E281ECCE-F620-4A0E-AAF5-4037D00574CD}" destId="{3DF2D9DD-0A16-4A19-9BBF-52B51B98DECF}" srcOrd="1" destOrd="0" presId="urn:microsoft.com/office/officeart/2005/8/layout/orgChart1"/>
    <dgm:cxn modelId="{8A5A7E01-90A7-4D31-B49B-C428C79B1EA1}" type="presOf" srcId="{E42B34D9-AD55-4802-A2D6-589250348D23}" destId="{7A1D8C83-87F1-421E-84C1-53CFE572972D}" srcOrd="1" destOrd="0" presId="urn:microsoft.com/office/officeart/2005/8/layout/orgChart1"/>
    <dgm:cxn modelId="{C2201B50-F609-47EB-8F68-213F19AE62FC}" srcId="{E506E2CF-BC12-47AE-BC34-8619D2975016}" destId="{1D0E2286-5CB8-4EF5-94A0-7512714AA981}" srcOrd="3" destOrd="0" parTransId="{6B35C9F4-8E50-4D6A-BE50-2C140AF4E90A}" sibTransId="{3E3FD4B2-191B-4F72-9779-0FD8F8CFEF47}"/>
    <dgm:cxn modelId="{2789BC5E-9DFB-4EF0-B331-05372215CD67}" type="presOf" srcId="{1D0E2286-5CB8-4EF5-94A0-7512714AA981}" destId="{35145B09-34DD-44D1-BDB7-DA64F3576A92}" srcOrd="1" destOrd="0" presId="urn:microsoft.com/office/officeart/2005/8/layout/orgChart1"/>
    <dgm:cxn modelId="{A2B5894E-C62C-453F-B913-E29877B0865F}" type="presOf" srcId="{C4B97511-DB04-4696-B71D-2DADB07A28F1}" destId="{2799BB21-78E7-42AB-9FC9-4383D5B97071}" srcOrd="0" destOrd="0" presId="urn:microsoft.com/office/officeart/2005/8/layout/orgChart1"/>
    <dgm:cxn modelId="{7D2E5CCB-22A6-4406-BABD-87773FDC8E25}" type="presOf" srcId="{BA8D811E-0A5F-45B7-AF28-66EA71B01C37}" destId="{932C69EA-766F-48B3-80AC-7B3761A4CA78}" srcOrd="1" destOrd="0" presId="urn:microsoft.com/office/officeart/2005/8/layout/orgChart1"/>
    <dgm:cxn modelId="{9A8F294E-7D66-4A36-B387-94FC4C8BEFB0}" type="presOf" srcId="{7DB883DB-AFC3-4F75-9A51-DE47BFE32269}" destId="{CB8F3DCA-EB28-4053-890E-91705B19B94D}" srcOrd="1" destOrd="0" presId="urn:microsoft.com/office/officeart/2005/8/layout/orgChart1"/>
    <dgm:cxn modelId="{F0DD2796-C409-4881-9650-F7831C6793EE}" srcId="{6DCD1C8E-606C-44F8-A5DF-F51AD6EE3430}" destId="{E281ECCE-F620-4A0E-AAF5-4037D00574CD}" srcOrd="1" destOrd="0" parTransId="{87F604A6-0E4C-4E2E-822D-A02B80B46CB7}" sibTransId="{CEAE0F45-F7E0-4583-A6DC-EDA44A17DB8F}"/>
    <dgm:cxn modelId="{81FEB9BE-6FBA-4EBC-8D43-A43E6C38A457}" type="presOf" srcId="{9BBFBDDD-2D59-4D7F-9072-6346D1E6D095}" destId="{B0F4F0B9-AA48-4587-866C-B9D3A9484FBB}" srcOrd="0" destOrd="0" presId="urn:microsoft.com/office/officeart/2005/8/layout/orgChart1"/>
    <dgm:cxn modelId="{A6AE9C27-8010-4FD8-8690-45D868618129}" type="presOf" srcId="{730F4760-0A79-4A27-BA2A-20CE98800226}" destId="{32A7A2D1-7021-4469-B14D-4E8B3AAC06F4}" srcOrd="0" destOrd="0" presId="urn:microsoft.com/office/officeart/2005/8/layout/orgChart1"/>
    <dgm:cxn modelId="{6A314F30-454B-4C78-862B-09B83A661B0A}" type="presOf" srcId="{755AA82A-2DDB-44CF-AD38-F94EFCD40020}" destId="{0936AABC-9D21-4962-A676-566595877BC7}" srcOrd="0" destOrd="0" presId="urn:microsoft.com/office/officeart/2005/8/layout/orgChart1"/>
    <dgm:cxn modelId="{72126286-05FF-40D4-8CCA-F3C7F6BB6567}" type="presOf" srcId="{6DCD1C8E-606C-44F8-A5DF-F51AD6EE3430}" destId="{97004938-3426-4372-8BF6-AAE68B9448CD}" srcOrd="0" destOrd="0" presId="urn:microsoft.com/office/officeart/2005/8/layout/orgChart1"/>
    <dgm:cxn modelId="{2860BD78-A076-4BE1-9D05-86FD39816444}" srcId="{B99B5DD8-CC86-4E09-BD35-0E2C71FA247C}" destId="{E506E2CF-BC12-47AE-BC34-8619D2975016}" srcOrd="0" destOrd="0" parTransId="{4693AC52-5480-4C1D-9073-D9128AA4C85C}" sibTransId="{D106CFC1-5A2A-4E9F-8441-D373092B6440}"/>
    <dgm:cxn modelId="{B0D34875-109E-49BF-A802-538E4917FCC2}" type="presOf" srcId="{E506E2CF-BC12-47AE-BC34-8619D2975016}" destId="{F3717920-3F1E-4A5C-A484-9E28CBFC9D20}" srcOrd="1" destOrd="0" presId="urn:microsoft.com/office/officeart/2005/8/layout/orgChart1"/>
    <dgm:cxn modelId="{100EFFC3-1684-4FCA-9C4F-15C4BEC96CB8}" type="presOf" srcId="{8F04F4B8-440F-47FA-BAF9-349303A5D256}" destId="{2587EF21-170D-4CF5-B624-C00A3C70578F}" srcOrd="0" destOrd="0" presId="urn:microsoft.com/office/officeart/2005/8/layout/orgChart1"/>
    <dgm:cxn modelId="{62E8DB1A-FD04-40A3-BF94-9584FAC53640}" type="presOf" srcId="{57943175-0DDB-4673-B9FC-1E7E18E429DA}" destId="{B822BAD6-81F4-47DD-9171-936890004BE0}" srcOrd="0" destOrd="0" presId="urn:microsoft.com/office/officeart/2005/8/layout/orgChart1"/>
    <dgm:cxn modelId="{1541A0FC-DA9E-46DB-BFE7-BC0D98EC9488}" type="presOf" srcId="{64402A1C-51CA-4320-9C18-BE997E226A5A}" destId="{9AD0F117-3EB2-4E3E-AFB2-09C996550DC5}" srcOrd="1" destOrd="0" presId="urn:microsoft.com/office/officeart/2005/8/layout/orgChart1"/>
    <dgm:cxn modelId="{F1AC2DF8-1644-4D0D-BF87-D0C01DE0F424}" type="presOf" srcId="{88B1358A-34FB-468F-AC39-CA6B14D21DCD}" destId="{DB63B211-E58B-48DE-A229-A05F3D295514}" srcOrd="1" destOrd="0" presId="urn:microsoft.com/office/officeart/2005/8/layout/orgChart1"/>
    <dgm:cxn modelId="{2E1B251C-8202-4809-8ADF-75B369A7ABDE}" srcId="{6DCD1C8E-606C-44F8-A5DF-F51AD6EE3430}" destId="{E42B34D9-AD55-4802-A2D6-589250348D23}" srcOrd="2" destOrd="0" parTransId="{52A496AC-5AE0-483F-864D-A7A57001DA45}" sibTransId="{E1E9E5F7-93F7-4CA1-B4CE-C464B70D35F5}"/>
    <dgm:cxn modelId="{F6A2379F-97F5-42C0-B3FC-3A527C640B7B}" type="presOf" srcId="{613F68E4-1886-4422-91F9-32CCC7845140}" destId="{BA4D4557-1EE6-4302-A022-CD688AEC45F0}" srcOrd="1" destOrd="0" presId="urn:microsoft.com/office/officeart/2005/8/layout/orgChart1"/>
    <dgm:cxn modelId="{0A632B1E-18F0-4A33-A693-05791837DD8F}" srcId="{BA8D811E-0A5F-45B7-AF28-66EA71B01C37}" destId="{730F4760-0A79-4A27-BA2A-20CE98800226}" srcOrd="2" destOrd="0" parTransId="{5CABDB14-7567-4FA7-8239-CA41D37006F3}" sibTransId="{3C325295-6090-4CC9-B3C8-A2517F8024E7}"/>
    <dgm:cxn modelId="{C3AE14F2-ECDD-436F-9B67-28E17400BBFE}" type="presOf" srcId="{4AE35D06-F890-4B25-8C97-6E7907EFC6F0}" destId="{18E850A8-1C8E-49C4-B8DB-0F528DD9C9A3}" srcOrd="1" destOrd="0" presId="urn:microsoft.com/office/officeart/2005/8/layout/orgChart1"/>
    <dgm:cxn modelId="{633FE4DF-0C7D-4E2A-B800-0E7C636BB422}" type="presOf" srcId="{B99B5DD8-CC86-4E09-BD35-0E2C71FA247C}" destId="{93632BAF-ED9F-4414-8E52-74B6E39FEA71}" srcOrd="0" destOrd="0" presId="urn:microsoft.com/office/officeart/2005/8/layout/orgChart1"/>
    <dgm:cxn modelId="{5701A255-223F-4F41-A04B-74B346F08230}" type="presOf" srcId="{613F68E4-1886-4422-91F9-32CCC7845140}" destId="{7E7F141B-5502-44ED-B9ED-5DA76B6FF66E}" srcOrd="0" destOrd="0" presId="urn:microsoft.com/office/officeart/2005/8/layout/orgChart1"/>
    <dgm:cxn modelId="{6D5464C4-5898-4929-A719-E853D05519A8}" type="presOf" srcId="{E281ECCE-F620-4A0E-AAF5-4037D00574CD}" destId="{C633B8B7-83DB-44A4-9E50-5F9096418C23}" srcOrd="0" destOrd="0" presId="urn:microsoft.com/office/officeart/2005/8/layout/orgChart1"/>
    <dgm:cxn modelId="{B4E8D04C-306D-477A-9C33-D57CD4E556F6}" type="presOf" srcId="{6FF98636-33F6-4C98-BE03-27751409B499}" destId="{577EA3BB-F5E8-472C-9F45-DFD5F3D0C0F2}" srcOrd="0" destOrd="0" presId="urn:microsoft.com/office/officeart/2005/8/layout/orgChart1"/>
    <dgm:cxn modelId="{6433DC94-66FB-46C9-8EB5-BD4B1CF67178}" type="presOf" srcId="{E42B34D9-AD55-4802-A2D6-589250348D23}" destId="{D4E9F9E5-B980-4E4F-90B3-E888083DDE01}" srcOrd="0" destOrd="0" presId="urn:microsoft.com/office/officeart/2005/8/layout/orgChart1"/>
    <dgm:cxn modelId="{3AE2F314-0EC1-4D29-9BAA-5E083A8F9D1F}" srcId="{6DCD1C8E-606C-44F8-A5DF-F51AD6EE3430}" destId="{98FC7D87-250F-4055-8144-0DD772259A64}" srcOrd="0" destOrd="0" parTransId="{E3026A54-D8E7-4AA5-A013-1440A04269D3}" sibTransId="{91E5CE1D-FF28-4E4F-8151-6FDF6E203EF2}"/>
    <dgm:cxn modelId="{9FA180FC-F6A0-4E04-A050-1A060E96B20B}" type="presOf" srcId="{88B1358A-34FB-468F-AC39-CA6B14D21DCD}" destId="{D869100E-D36C-47EA-9C0D-AF3EBC60BE25}" srcOrd="0" destOrd="0" presId="urn:microsoft.com/office/officeart/2005/8/layout/orgChart1"/>
    <dgm:cxn modelId="{3DC2A645-D061-45E5-A782-07FD71A17F7C}" srcId="{1D0E2286-5CB8-4EF5-94A0-7512714AA981}" destId="{613F68E4-1886-4422-91F9-32CCC7845140}" srcOrd="2" destOrd="0" parTransId="{B0F5E877-2A9A-4786-A80C-7D208D31D8BA}" sibTransId="{F03FBCB2-FE5A-45F9-BA07-C504E6421EA0}"/>
    <dgm:cxn modelId="{51BE090B-FFDD-42BB-932F-83347431F340}" srcId="{BA8D811E-0A5F-45B7-AF28-66EA71B01C37}" destId="{7DB883DB-AFC3-4F75-9A51-DE47BFE32269}" srcOrd="1" destOrd="0" parTransId="{755AA82A-2DDB-44CF-AD38-F94EFCD40020}" sibTransId="{8022F99B-B829-4E02-94C6-6ABC20FED3B2}"/>
    <dgm:cxn modelId="{2F9247D4-27E1-4D7B-82E5-1CE63FD7F91A}" type="presOf" srcId="{C4B97511-DB04-4696-B71D-2DADB07A28F1}" destId="{29D98782-7FA4-4A6A-A077-CA28B155F050}" srcOrd="1" destOrd="0" presId="urn:microsoft.com/office/officeart/2005/8/layout/orgChart1"/>
    <dgm:cxn modelId="{6A6D3466-5664-4527-8081-FAFDA1BC79AC}" type="presOf" srcId="{730F4760-0A79-4A27-BA2A-20CE98800226}" destId="{6B45A299-7147-4E20-BB4E-9F9503E74098}" srcOrd="1" destOrd="0" presId="urn:microsoft.com/office/officeart/2005/8/layout/orgChart1"/>
    <dgm:cxn modelId="{6D533A13-8B60-438E-AF65-DC1AAAF2C908}" type="presOf" srcId="{27C78707-028B-4492-B59A-0122727F49C0}" destId="{F170E83C-1591-412C-8E0B-DE7632510051}" srcOrd="0" destOrd="0" presId="urn:microsoft.com/office/officeart/2005/8/layout/orgChart1"/>
    <dgm:cxn modelId="{6F867502-A6D9-4AF2-9F70-43EBBE71C08B}" srcId="{E506E2CF-BC12-47AE-BC34-8619D2975016}" destId="{88B1358A-34FB-468F-AC39-CA6B14D21DCD}" srcOrd="0" destOrd="0" parTransId="{6FF98636-33F6-4C98-BE03-27751409B499}" sibTransId="{F38553F4-34D1-43A3-BF09-5A4E570C2730}"/>
    <dgm:cxn modelId="{F8E4962E-95B9-4FC6-9FF3-FBDAE1D23A87}" type="presOf" srcId="{F4A1289F-FE70-498B-8B15-31E0BC0AA526}" destId="{32E6952A-F2FE-44E1-BA73-4EBB3F8A8E6D}" srcOrd="1" destOrd="0" presId="urn:microsoft.com/office/officeart/2005/8/layout/orgChart1"/>
    <dgm:cxn modelId="{75D3BBA2-6516-4ACB-99C8-07589411E9FE}" type="presOf" srcId="{5CABDB14-7567-4FA7-8239-CA41D37006F3}" destId="{C7CDF530-AF21-4805-B4BA-8A5BA639B24C}" srcOrd="0" destOrd="0" presId="urn:microsoft.com/office/officeart/2005/8/layout/orgChart1"/>
    <dgm:cxn modelId="{07510465-74CA-4CE8-B853-D21E137FC618}" type="presOf" srcId="{98FC7D87-250F-4055-8144-0DD772259A64}" destId="{E1A6B5AF-8202-4430-A13C-74008CA05077}" srcOrd="1" destOrd="0" presId="urn:microsoft.com/office/officeart/2005/8/layout/orgChart1"/>
    <dgm:cxn modelId="{CAB9E824-B237-4966-A4D7-D1E8FA28D51B}" srcId="{1D0E2286-5CB8-4EF5-94A0-7512714AA981}" destId="{C4B97511-DB04-4696-B71D-2DADB07A28F1}" srcOrd="3" destOrd="0" parTransId="{76F2D46C-6CC6-4FBF-BF13-9A0EB757AFF9}" sibTransId="{75D31D62-5C25-4790-B0D1-FDFC722115E2}"/>
    <dgm:cxn modelId="{BE930285-C5CF-462A-9547-B6BC60BC191E}" type="presOf" srcId="{6CCBDED2-A5CF-4000-B9EF-564180AC2441}" destId="{EBCEB8B8-DAE7-4311-8FEA-7A3C6D22877D}" srcOrd="0" destOrd="0" presId="urn:microsoft.com/office/officeart/2005/8/layout/orgChart1"/>
    <dgm:cxn modelId="{41DA5D6A-35EE-4CB9-A7C3-6170FF5672D5}" type="presOf" srcId="{76F2D46C-6CC6-4FBF-BF13-9A0EB757AFF9}" destId="{97B59061-97CF-4E5E-B485-DCA047A3C3B6}" srcOrd="0" destOrd="0" presId="urn:microsoft.com/office/officeart/2005/8/layout/orgChart1"/>
    <dgm:cxn modelId="{0CEC12B8-1AB0-42A4-B0B5-39D6272A3423}" type="presOf" srcId="{C198C78A-A212-4E00-8477-E1339D9FFA16}" destId="{D0893761-54C8-4E98-8B5D-6F0679301C56}" srcOrd="0" destOrd="0" presId="urn:microsoft.com/office/officeart/2005/8/layout/orgChart1"/>
    <dgm:cxn modelId="{A503BFA4-6F08-4D23-AC23-225937CF75A6}" type="presOf" srcId="{4AE35D06-F890-4B25-8C97-6E7907EFC6F0}" destId="{8C5CBD58-8611-4EE9-8FA4-631168588B74}" srcOrd="0" destOrd="0" presId="urn:microsoft.com/office/officeart/2005/8/layout/orgChart1"/>
    <dgm:cxn modelId="{C7844F29-D38E-4E63-9679-A1826B63263B}" type="presOf" srcId="{6B35C9F4-8E50-4D6A-BE50-2C140AF4E90A}" destId="{CB45500C-B315-43B3-A882-EF1B61653DF7}" srcOrd="0" destOrd="0" presId="urn:microsoft.com/office/officeart/2005/8/layout/orgChart1"/>
    <dgm:cxn modelId="{7A91440F-C37F-4E42-B9DD-A7C748949A3B}" type="presOf" srcId="{8FEEFFEF-F5EB-4AAD-808F-E9234CCBC670}" destId="{B4DA49A1-C845-40A5-95F9-F642B9D24DC8}" srcOrd="0" destOrd="0" presId="urn:microsoft.com/office/officeart/2005/8/layout/orgChart1"/>
    <dgm:cxn modelId="{1595925A-1C8D-4EFA-9046-C05644698B80}" type="presOf" srcId="{52A496AC-5AE0-483F-864D-A7A57001DA45}" destId="{09A8D481-C63A-490A-AABA-78FFAF8D85DE}" srcOrd="0" destOrd="0" presId="urn:microsoft.com/office/officeart/2005/8/layout/orgChart1"/>
    <dgm:cxn modelId="{5CE742DD-AD40-4776-AFDA-34A18718E7B0}" type="presOf" srcId="{7DB883DB-AFC3-4F75-9A51-DE47BFE32269}" destId="{D4B3C04E-E5A7-4666-B235-60A6FE29B1FD}" srcOrd="0" destOrd="0" presId="urn:microsoft.com/office/officeart/2005/8/layout/orgChart1"/>
    <dgm:cxn modelId="{647BE512-37DD-4B4F-A6E1-6F8C92AE85D7}" type="presOf" srcId="{F4A1289F-FE70-498B-8B15-31E0BC0AA526}" destId="{28297FD4-622C-4FC7-B902-4E808C1D7D2B}" srcOrd="0" destOrd="0" presId="urn:microsoft.com/office/officeart/2005/8/layout/orgChart1"/>
    <dgm:cxn modelId="{E7E567FA-83E9-4EAE-9A91-0E49F9CEB1A1}" type="presOf" srcId="{87F604A6-0E4C-4E2E-822D-A02B80B46CB7}" destId="{9314EA86-2EDF-42A0-BC61-88F3379A5945}" srcOrd="0" destOrd="0" presId="urn:microsoft.com/office/officeart/2005/8/layout/orgChart1"/>
    <dgm:cxn modelId="{C74BEFD0-CD49-47E2-BEF9-654DD704B15E}" srcId="{1D0E2286-5CB8-4EF5-94A0-7512714AA981}" destId="{4AE35D06-F890-4B25-8C97-6E7907EFC6F0}" srcOrd="1" destOrd="0" parTransId="{9BBFBDDD-2D59-4D7F-9072-6346D1E6D095}" sibTransId="{628FEDA2-091F-44AC-8277-CF1CCADF018A}"/>
    <dgm:cxn modelId="{7988427A-E09C-45A2-959F-2B62624567F1}" type="presOf" srcId="{E3026A54-D8E7-4AA5-A013-1440A04269D3}" destId="{EE990E88-D103-40B6-8753-C8732937254C}" srcOrd="0" destOrd="0" presId="urn:microsoft.com/office/officeart/2005/8/layout/orgChart1"/>
    <dgm:cxn modelId="{A5100BDD-516F-475A-B6BD-FC404DDA4FAC}" type="presOf" srcId="{6DCD1C8E-606C-44F8-A5DF-F51AD6EE3430}" destId="{33FF1D66-86F7-4E39-9572-DCDFEE711C16}" srcOrd="1" destOrd="0" presId="urn:microsoft.com/office/officeart/2005/8/layout/orgChart1"/>
    <dgm:cxn modelId="{BD3E4EB0-907C-4E7D-B9D7-ECD3F94F3DB0}" type="presOf" srcId="{64402A1C-51CA-4320-9C18-BE997E226A5A}" destId="{ACA9245E-3EC9-45AE-B0D9-548DB8575140}" srcOrd="0" destOrd="0" presId="urn:microsoft.com/office/officeart/2005/8/layout/orgChart1"/>
    <dgm:cxn modelId="{6A2BE08D-C32A-4DBE-A9B1-DFEA6D137A25}" type="presOf" srcId="{E506E2CF-BC12-47AE-BC34-8619D2975016}" destId="{95D6AAF4-CC5E-48E4-BAB5-D6D9862970D2}" srcOrd="0" destOrd="0" presId="urn:microsoft.com/office/officeart/2005/8/layout/orgChart1"/>
    <dgm:cxn modelId="{ED341845-926B-46B8-9698-C351DEB65051}" srcId="{6DCD1C8E-606C-44F8-A5DF-F51AD6EE3430}" destId="{F4A1289F-FE70-498B-8B15-31E0BC0AA526}" srcOrd="3" destOrd="0" parTransId="{27C78707-028B-4492-B59A-0122727F49C0}" sibTransId="{DA70A5EC-7EFA-493E-9DEE-B5B9181FCF9E}"/>
    <dgm:cxn modelId="{42AF69A5-AAEF-47F8-8A8C-D2033B7CFB0A}" type="presOf" srcId="{1D0E2286-5CB8-4EF5-94A0-7512714AA981}" destId="{30E5CDBA-8EF0-4111-AD6F-B0BF1B2C7AA5}" srcOrd="0" destOrd="0" presId="urn:microsoft.com/office/officeart/2005/8/layout/orgChart1"/>
    <dgm:cxn modelId="{557AEA89-FAD2-4185-A954-DD3D8C9633EA}" srcId="{E506E2CF-BC12-47AE-BC34-8619D2975016}" destId="{BA8D811E-0A5F-45B7-AF28-66EA71B01C37}" srcOrd="1" destOrd="0" parTransId="{57943175-0DDB-4673-B9FC-1E7E18E429DA}" sibTransId="{A8E80DCA-7AC7-4248-84E8-02C79BCDCFB2}"/>
    <dgm:cxn modelId="{FFFBFFAF-F08E-4E62-8EB6-2B7C4F0CE3F9}" type="presParOf" srcId="{93632BAF-ED9F-4414-8E52-74B6E39FEA71}" destId="{4F6867EA-5212-4059-AC07-0E6204601ADD}" srcOrd="0" destOrd="0" presId="urn:microsoft.com/office/officeart/2005/8/layout/orgChart1"/>
    <dgm:cxn modelId="{656A18B3-E9AD-48EC-9E9E-AEAC0F30DC17}" type="presParOf" srcId="{4F6867EA-5212-4059-AC07-0E6204601ADD}" destId="{4C6E7FFA-B2B0-429C-8462-AD591CE1D431}" srcOrd="0" destOrd="0" presId="urn:microsoft.com/office/officeart/2005/8/layout/orgChart1"/>
    <dgm:cxn modelId="{A39AD5A3-4175-4666-9C12-78E915DD6D88}" type="presParOf" srcId="{4C6E7FFA-B2B0-429C-8462-AD591CE1D431}" destId="{95D6AAF4-CC5E-48E4-BAB5-D6D9862970D2}" srcOrd="0" destOrd="0" presId="urn:microsoft.com/office/officeart/2005/8/layout/orgChart1"/>
    <dgm:cxn modelId="{A668ADC1-FAA8-46EA-AB4A-8AFF23DA78A2}" type="presParOf" srcId="{4C6E7FFA-B2B0-429C-8462-AD591CE1D431}" destId="{F3717920-3F1E-4A5C-A484-9E28CBFC9D20}" srcOrd="1" destOrd="0" presId="urn:microsoft.com/office/officeart/2005/8/layout/orgChart1"/>
    <dgm:cxn modelId="{359F7E62-857E-46C8-9C93-A5E8B8B299B0}" type="presParOf" srcId="{4F6867EA-5212-4059-AC07-0E6204601ADD}" destId="{A5830B46-2421-4330-A4D8-D5990F7EADC0}" srcOrd="1" destOrd="0" presId="urn:microsoft.com/office/officeart/2005/8/layout/orgChart1"/>
    <dgm:cxn modelId="{2AFE0151-0CEF-470C-8411-07ED4BF4D225}" type="presParOf" srcId="{A5830B46-2421-4330-A4D8-D5990F7EADC0}" destId="{B822BAD6-81F4-47DD-9171-936890004BE0}" srcOrd="0" destOrd="0" presId="urn:microsoft.com/office/officeart/2005/8/layout/orgChart1"/>
    <dgm:cxn modelId="{80EF3A17-8F8F-4F1D-A7E0-D0EE8EEBDCBA}" type="presParOf" srcId="{A5830B46-2421-4330-A4D8-D5990F7EADC0}" destId="{21F57280-D918-482A-A239-6C20F70E8FAD}" srcOrd="1" destOrd="0" presId="urn:microsoft.com/office/officeart/2005/8/layout/orgChart1"/>
    <dgm:cxn modelId="{371BE938-5A8E-4BBA-8B53-315F57D93A49}" type="presParOf" srcId="{21F57280-D918-482A-A239-6C20F70E8FAD}" destId="{929FAA72-7A75-4FE4-837C-50921E384500}" srcOrd="0" destOrd="0" presId="urn:microsoft.com/office/officeart/2005/8/layout/orgChart1"/>
    <dgm:cxn modelId="{1C931BCC-15E7-4F10-98C0-3E58E1204B75}" type="presParOf" srcId="{929FAA72-7A75-4FE4-837C-50921E384500}" destId="{C15F35AE-1D95-4137-B3A0-C87C19A9C2EA}" srcOrd="0" destOrd="0" presId="urn:microsoft.com/office/officeart/2005/8/layout/orgChart1"/>
    <dgm:cxn modelId="{59699567-A620-498F-BD96-42C8A4520135}" type="presParOf" srcId="{929FAA72-7A75-4FE4-837C-50921E384500}" destId="{932C69EA-766F-48B3-80AC-7B3761A4CA78}" srcOrd="1" destOrd="0" presId="urn:microsoft.com/office/officeart/2005/8/layout/orgChart1"/>
    <dgm:cxn modelId="{DF350014-C184-4F51-9A4C-A279C3527B24}" type="presParOf" srcId="{21F57280-D918-482A-A239-6C20F70E8FAD}" destId="{E03CD140-7DD5-404B-AD76-9A81524B155D}" srcOrd="1" destOrd="0" presId="urn:microsoft.com/office/officeart/2005/8/layout/orgChart1"/>
    <dgm:cxn modelId="{F9C1CA02-FD76-49A8-B626-958D07CBE774}" type="presParOf" srcId="{E03CD140-7DD5-404B-AD76-9A81524B155D}" destId="{2587EF21-170D-4CF5-B624-C00A3C70578F}" srcOrd="0" destOrd="0" presId="urn:microsoft.com/office/officeart/2005/8/layout/orgChart1"/>
    <dgm:cxn modelId="{0B57B138-8B2E-406D-9D3E-17E690E217FB}" type="presParOf" srcId="{E03CD140-7DD5-404B-AD76-9A81524B155D}" destId="{27050854-FC40-47E1-A64F-53F43CCDDFEC}" srcOrd="1" destOrd="0" presId="urn:microsoft.com/office/officeart/2005/8/layout/orgChart1"/>
    <dgm:cxn modelId="{0726D032-53E6-4143-A030-F037825EBD5F}" type="presParOf" srcId="{27050854-FC40-47E1-A64F-53F43CCDDFEC}" destId="{EFEED7BD-FD95-4449-9669-B4FC61451190}" srcOrd="0" destOrd="0" presId="urn:microsoft.com/office/officeart/2005/8/layout/orgChart1"/>
    <dgm:cxn modelId="{61D2F9D7-A7C9-4C07-8131-3051263B26DE}" type="presParOf" srcId="{EFEED7BD-FD95-4449-9669-B4FC61451190}" destId="{EBCEB8B8-DAE7-4311-8FEA-7A3C6D22877D}" srcOrd="0" destOrd="0" presId="urn:microsoft.com/office/officeart/2005/8/layout/orgChart1"/>
    <dgm:cxn modelId="{0563EF86-C72A-461F-B1C2-9236B1C9F250}" type="presParOf" srcId="{EFEED7BD-FD95-4449-9669-B4FC61451190}" destId="{20835BD4-FCEB-4DBD-A0FE-2E1ADBC64D68}" srcOrd="1" destOrd="0" presId="urn:microsoft.com/office/officeart/2005/8/layout/orgChart1"/>
    <dgm:cxn modelId="{6D01F697-5DB0-419F-BD41-CF4407F4D47B}" type="presParOf" srcId="{27050854-FC40-47E1-A64F-53F43CCDDFEC}" destId="{99431871-2293-485C-9E7D-115295CFE4DF}" srcOrd="1" destOrd="0" presId="urn:microsoft.com/office/officeart/2005/8/layout/orgChart1"/>
    <dgm:cxn modelId="{4C71315E-CC04-4C3D-8125-22A4F9884A1F}" type="presParOf" srcId="{27050854-FC40-47E1-A64F-53F43CCDDFEC}" destId="{2D9A3649-B51D-4333-80EA-89847940BBC9}" srcOrd="2" destOrd="0" presId="urn:microsoft.com/office/officeart/2005/8/layout/orgChart1"/>
    <dgm:cxn modelId="{54E813E2-3F28-4E32-8F99-19C3A2246542}" type="presParOf" srcId="{E03CD140-7DD5-404B-AD76-9A81524B155D}" destId="{0936AABC-9D21-4962-A676-566595877BC7}" srcOrd="2" destOrd="0" presId="urn:microsoft.com/office/officeart/2005/8/layout/orgChart1"/>
    <dgm:cxn modelId="{37EB75F9-3D5F-4B3F-B7CE-24041AF040A9}" type="presParOf" srcId="{E03CD140-7DD5-404B-AD76-9A81524B155D}" destId="{B744777B-EC4F-46DD-98A1-3B8138D8989A}" srcOrd="3" destOrd="0" presId="urn:microsoft.com/office/officeart/2005/8/layout/orgChart1"/>
    <dgm:cxn modelId="{64708BEB-1E6F-46E9-AA05-03E2CD79340A}" type="presParOf" srcId="{B744777B-EC4F-46DD-98A1-3B8138D8989A}" destId="{42DBDC3F-382F-4AFA-B65F-1AAFACDD4A94}" srcOrd="0" destOrd="0" presId="urn:microsoft.com/office/officeart/2005/8/layout/orgChart1"/>
    <dgm:cxn modelId="{60C237F2-CD3D-4632-89CA-ED168DB52DC3}" type="presParOf" srcId="{42DBDC3F-382F-4AFA-B65F-1AAFACDD4A94}" destId="{D4B3C04E-E5A7-4666-B235-60A6FE29B1FD}" srcOrd="0" destOrd="0" presId="urn:microsoft.com/office/officeart/2005/8/layout/orgChart1"/>
    <dgm:cxn modelId="{128D5047-E98A-43DB-BF36-F3CBCA30CE25}" type="presParOf" srcId="{42DBDC3F-382F-4AFA-B65F-1AAFACDD4A94}" destId="{CB8F3DCA-EB28-4053-890E-91705B19B94D}" srcOrd="1" destOrd="0" presId="urn:microsoft.com/office/officeart/2005/8/layout/orgChart1"/>
    <dgm:cxn modelId="{004E78CE-88A2-4D93-82EE-DC29422792E3}" type="presParOf" srcId="{B744777B-EC4F-46DD-98A1-3B8138D8989A}" destId="{E3AE4E92-165F-461B-878B-BA5485BDCBC6}" srcOrd="1" destOrd="0" presId="urn:microsoft.com/office/officeart/2005/8/layout/orgChart1"/>
    <dgm:cxn modelId="{A46CFFDF-AF61-4E00-BDA4-1D88F9E9D22E}" type="presParOf" srcId="{B744777B-EC4F-46DD-98A1-3B8138D8989A}" destId="{D484E3B1-55C4-4815-B083-17C2B1ADC545}" srcOrd="2" destOrd="0" presId="urn:microsoft.com/office/officeart/2005/8/layout/orgChart1"/>
    <dgm:cxn modelId="{F024A2B0-73A1-48D7-BD6E-46E4637112CB}" type="presParOf" srcId="{E03CD140-7DD5-404B-AD76-9A81524B155D}" destId="{C7CDF530-AF21-4805-B4BA-8A5BA639B24C}" srcOrd="4" destOrd="0" presId="urn:microsoft.com/office/officeart/2005/8/layout/orgChart1"/>
    <dgm:cxn modelId="{6621155F-871E-4400-B0D0-1B8F72B18831}" type="presParOf" srcId="{E03CD140-7DD5-404B-AD76-9A81524B155D}" destId="{AF94D7F1-5CC1-4A73-9630-EBCE01981DCE}" srcOrd="5" destOrd="0" presId="urn:microsoft.com/office/officeart/2005/8/layout/orgChart1"/>
    <dgm:cxn modelId="{195F4A9E-F010-4D85-89F0-FEF5BEB220FA}" type="presParOf" srcId="{AF94D7F1-5CC1-4A73-9630-EBCE01981DCE}" destId="{68AEACAA-D542-46A0-ABF7-CF6AD26C20A6}" srcOrd="0" destOrd="0" presId="urn:microsoft.com/office/officeart/2005/8/layout/orgChart1"/>
    <dgm:cxn modelId="{52B9CB1B-6820-47B4-A285-8D9D456ACAF5}" type="presParOf" srcId="{68AEACAA-D542-46A0-ABF7-CF6AD26C20A6}" destId="{32A7A2D1-7021-4469-B14D-4E8B3AAC06F4}" srcOrd="0" destOrd="0" presId="urn:microsoft.com/office/officeart/2005/8/layout/orgChart1"/>
    <dgm:cxn modelId="{73043D6E-F9FC-467C-ACED-2B81B5DD3024}" type="presParOf" srcId="{68AEACAA-D542-46A0-ABF7-CF6AD26C20A6}" destId="{6B45A299-7147-4E20-BB4E-9F9503E74098}" srcOrd="1" destOrd="0" presId="urn:microsoft.com/office/officeart/2005/8/layout/orgChart1"/>
    <dgm:cxn modelId="{652AF3A7-E992-4886-87EE-3BFC16709E73}" type="presParOf" srcId="{AF94D7F1-5CC1-4A73-9630-EBCE01981DCE}" destId="{1D4A4482-D071-409F-8468-C5846C37D95A}" srcOrd="1" destOrd="0" presId="urn:microsoft.com/office/officeart/2005/8/layout/orgChart1"/>
    <dgm:cxn modelId="{1B67E5FC-BD25-46FD-A064-CF97488041A6}" type="presParOf" srcId="{AF94D7F1-5CC1-4A73-9630-EBCE01981DCE}" destId="{278457AE-0DC8-4CA4-9D15-5F11B7DA6D0D}" srcOrd="2" destOrd="0" presId="urn:microsoft.com/office/officeart/2005/8/layout/orgChart1"/>
    <dgm:cxn modelId="{07E66720-B2CC-4A70-8D8F-B77FE0A4DB10}" type="presParOf" srcId="{21F57280-D918-482A-A239-6C20F70E8FAD}" destId="{EA0BD641-2267-442E-B1AF-1864BDE229A0}" srcOrd="2" destOrd="0" presId="urn:microsoft.com/office/officeart/2005/8/layout/orgChart1"/>
    <dgm:cxn modelId="{E13EC1BE-7BD2-4678-9D71-B422E9791A30}" type="presParOf" srcId="{A5830B46-2421-4330-A4D8-D5990F7EADC0}" destId="{D0893761-54C8-4E98-8B5D-6F0679301C56}" srcOrd="2" destOrd="0" presId="urn:microsoft.com/office/officeart/2005/8/layout/orgChart1"/>
    <dgm:cxn modelId="{F89EC1A3-826F-4D97-97E6-10141DE46C17}" type="presParOf" srcId="{A5830B46-2421-4330-A4D8-D5990F7EADC0}" destId="{AE19A7F1-3F1E-4B9A-9936-0CB8E214511B}" srcOrd="3" destOrd="0" presId="urn:microsoft.com/office/officeart/2005/8/layout/orgChart1"/>
    <dgm:cxn modelId="{C34297C5-813F-40F2-9829-C879E82EAC13}" type="presParOf" srcId="{AE19A7F1-3F1E-4B9A-9936-0CB8E214511B}" destId="{DF455B0B-C579-4F5F-8D1B-74A68C55EF9E}" srcOrd="0" destOrd="0" presId="urn:microsoft.com/office/officeart/2005/8/layout/orgChart1"/>
    <dgm:cxn modelId="{F11B1C9F-4CE8-4D4A-9025-91EA910217D6}" type="presParOf" srcId="{DF455B0B-C579-4F5F-8D1B-74A68C55EF9E}" destId="{97004938-3426-4372-8BF6-AAE68B9448CD}" srcOrd="0" destOrd="0" presId="urn:microsoft.com/office/officeart/2005/8/layout/orgChart1"/>
    <dgm:cxn modelId="{5F09AEA6-03F8-454D-B291-9E742FEE60F2}" type="presParOf" srcId="{DF455B0B-C579-4F5F-8D1B-74A68C55EF9E}" destId="{33FF1D66-86F7-4E39-9572-DCDFEE711C16}" srcOrd="1" destOrd="0" presId="urn:microsoft.com/office/officeart/2005/8/layout/orgChart1"/>
    <dgm:cxn modelId="{B6AB0CC7-F7D2-4ED3-8789-FB37339051F6}" type="presParOf" srcId="{AE19A7F1-3F1E-4B9A-9936-0CB8E214511B}" destId="{2998B09E-472D-42BB-AB27-9DADCD7FCDD7}" srcOrd="1" destOrd="0" presId="urn:microsoft.com/office/officeart/2005/8/layout/orgChart1"/>
    <dgm:cxn modelId="{C0924D09-5E99-4291-9432-24F090FF56B9}" type="presParOf" srcId="{2998B09E-472D-42BB-AB27-9DADCD7FCDD7}" destId="{EE990E88-D103-40B6-8753-C8732937254C}" srcOrd="0" destOrd="0" presId="urn:microsoft.com/office/officeart/2005/8/layout/orgChart1"/>
    <dgm:cxn modelId="{5947E3CA-09E7-4643-8753-0E64A65B305B}" type="presParOf" srcId="{2998B09E-472D-42BB-AB27-9DADCD7FCDD7}" destId="{701B20D5-5F23-483C-83DE-6BB8BA762227}" srcOrd="1" destOrd="0" presId="urn:microsoft.com/office/officeart/2005/8/layout/orgChart1"/>
    <dgm:cxn modelId="{E18D2811-B65B-4396-85E0-D31C6270059E}" type="presParOf" srcId="{701B20D5-5F23-483C-83DE-6BB8BA762227}" destId="{3BB959AA-9094-4D8C-9C20-BC557E64A3F5}" srcOrd="0" destOrd="0" presId="urn:microsoft.com/office/officeart/2005/8/layout/orgChart1"/>
    <dgm:cxn modelId="{4790F02E-E225-48AA-B0F5-8A2DCE5B6C1E}" type="presParOf" srcId="{3BB959AA-9094-4D8C-9C20-BC557E64A3F5}" destId="{E80B9F23-AF4F-4627-802B-8F777754DDDD}" srcOrd="0" destOrd="0" presId="urn:microsoft.com/office/officeart/2005/8/layout/orgChart1"/>
    <dgm:cxn modelId="{4DE86275-7CA7-4610-BC61-6C7CC2CFC78C}" type="presParOf" srcId="{3BB959AA-9094-4D8C-9C20-BC557E64A3F5}" destId="{E1A6B5AF-8202-4430-A13C-74008CA05077}" srcOrd="1" destOrd="0" presId="urn:microsoft.com/office/officeart/2005/8/layout/orgChart1"/>
    <dgm:cxn modelId="{1F5C2E9E-CBCA-4B30-B004-FF5D9D441CE8}" type="presParOf" srcId="{701B20D5-5F23-483C-83DE-6BB8BA762227}" destId="{7DE7B012-A700-4407-89D4-947BDE82AB01}" srcOrd="1" destOrd="0" presId="urn:microsoft.com/office/officeart/2005/8/layout/orgChart1"/>
    <dgm:cxn modelId="{74C435FD-98E5-427A-959D-5D09131D448E}" type="presParOf" srcId="{701B20D5-5F23-483C-83DE-6BB8BA762227}" destId="{7069AB5B-50EB-4554-BAC9-D31F28E39C00}" srcOrd="2" destOrd="0" presId="urn:microsoft.com/office/officeart/2005/8/layout/orgChart1"/>
    <dgm:cxn modelId="{6A4289EC-442F-4E4F-9768-BBEF6732F463}" type="presParOf" srcId="{2998B09E-472D-42BB-AB27-9DADCD7FCDD7}" destId="{9314EA86-2EDF-42A0-BC61-88F3379A5945}" srcOrd="2" destOrd="0" presId="urn:microsoft.com/office/officeart/2005/8/layout/orgChart1"/>
    <dgm:cxn modelId="{2CB8D201-ED80-489D-8E1B-EA5D77E07ACE}" type="presParOf" srcId="{2998B09E-472D-42BB-AB27-9DADCD7FCDD7}" destId="{E005825B-A05F-499D-9420-82E6E1B07F0A}" srcOrd="3" destOrd="0" presId="urn:microsoft.com/office/officeart/2005/8/layout/orgChart1"/>
    <dgm:cxn modelId="{3444434F-DC2A-45DC-8E17-CD1F5158DEC1}" type="presParOf" srcId="{E005825B-A05F-499D-9420-82E6E1B07F0A}" destId="{9CB49B9B-93F4-4D12-9D08-15193E4492B9}" srcOrd="0" destOrd="0" presId="urn:microsoft.com/office/officeart/2005/8/layout/orgChart1"/>
    <dgm:cxn modelId="{46D655FA-A5C2-42B0-B462-0BB0ECAA6EC5}" type="presParOf" srcId="{9CB49B9B-93F4-4D12-9D08-15193E4492B9}" destId="{C633B8B7-83DB-44A4-9E50-5F9096418C23}" srcOrd="0" destOrd="0" presId="urn:microsoft.com/office/officeart/2005/8/layout/orgChart1"/>
    <dgm:cxn modelId="{F8BB6CBE-E599-4F43-9F72-5C13C21537A8}" type="presParOf" srcId="{9CB49B9B-93F4-4D12-9D08-15193E4492B9}" destId="{3DF2D9DD-0A16-4A19-9BBF-52B51B98DECF}" srcOrd="1" destOrd="0" presId="urn:microsoft.com/office/officeart/2005/8/layout/orgChart1"/>
    <dgm:cxn modelId="{B290D8E9-74DA-49C9-8098-623E57FD1DCD}" type="presParOf" srcId="{E005825B-A05F-499D-9420-82E6E1B07F0A}" destId="{FE1283C2-64BE-4AF8-80B3-AB205F52BD24}" srcOrd="1" destOrd="0" presId="urn:microsoft.com/office/officeart/2005/8/layout/orgChart1"/>
    <dgm:cxn modelId="{BB2EFC3F-1D7D-413F-80A8-3B6E40D9E11D}" type="presParOf" srcId="{E005825B-A05F-499D-9420-82E6E1B07F0A}" destId="{CFD48F0E-1C55-4CA2-A92F-571694EF9783}" srcOrd="2" destOrd="0" presId="urn:microsoft.com/office/officeart/2005/8/layout/orgChart1"/>
    <dgm:cxn modelId="{DFBD5FE3-F4FA-4539-9D07-D93BCFEF22E4}" type="presParOf" srcId="{2998B09E-472D-42BB-AB27-9DADCD7FCDD7}" destId="{09A8D481-C63A-490A-AABA-78FFAF8D85DE}" srcOrd="4" destOrd="0" presId="urn:microsoft.com/office/officeart/2005/8/layout/orgChart1"/>
    <dgm:cxn modelId="{75F51F54-A4E6-4974-A20D-1308A623525B}" type="presParOf" srcId="{2998B09E-472D-42BB-AB27-9DADCD7FCDD7}" destId="{44AD8878-8E46-4B4F-B751-A62B3A411891}" srcOrd="5" destOrd="0" presId="urn:microsoft.com/office/officeart/2005/8/layout/orgChart1"/>
    <dgm:cxn modelId="{2777DA97-65BB-4F15-B038-55696E37D387}" type="presParOf" srcId="{44AD8878-8E46-4B4F-B751-A62B3A411891}" destId="{072468DA-EEA5-4008-B72F-248D881B377E}" srcOrd="0" destOrd="0" presId="urn:microsoft.com/office/officeart/2005/8/layout/orgChart1"/>
    <dgm:cxn modelId="{260682B5-C6F2-496A-B75E-AF2416BF19CF}" type="presParOf" srcId="{072468DA-EEA5-4008-B72F-248D881B377E}" destId="{D4E9F9E5-B980-4E4F-90B3-E888083DDE01}" srcOrd="0" destOrd="0" presId="urn:microsoft.com/office/officeart/2005/8/layout/orgChart1"/>
    <dgm:cxn modelId="{63F80770-FE4D-420A-A60F-978CCA0BFD66}" type="presParOf" srcId="{072468DA-EEA5-4008-B72F-248D881B377E}" destId="{7A1D8C83-87F1-421E-84C1-53CFE572972D}" srcOrd="1" destOrd="0" presId="urn:microsoft.com/office/officeart/2005/8/layout/orgChart1"/>
    <dgm:cxn modelId="{93B58580-74AF-45E0-B4BA-D5393EFC9E40}" type="presParOf" srcId="{44AD8878-8E46-4B4F-B751-A62B3A411891}" destId="{B8757CF9-B6AD-4FED-8A0A-F8CB3398BEBC}" srcOrd="1" destOrd="0" presId="urn:microsoft.com/office/officeart/2005/8/layout/orgChart1"/>
    <dgm:cxn modelId="{E19BAD08-616E-4261-9C43-FAE45C3F13E5}" type="presParOf" srcId="{44AD8878-8E46-4B4F-B751-A62B3A411891}" destId="{68EBBEBF-4B9D-4D40-80A1-A94A6C4BD756}" srcOrd="2" destOrd="0" presId="urn:microsoft.com/office/officeart/2005/8/layout/orgChart1"/>
    <dgm:cxn modelId="{F219AF18-D11E-4C43-9E90-521D7DAD3EC4}" type="presParOf" srcId="{2998B09E-472D-42BB-AB27-9DADCD7FCDD7}" destId="{F170E83C-1591-412C-8E0B-DE7632510051}" srcOrd="6" destOrd="0" presId="urn:microsoft.com/office/officeart/2005/8/layout/orgChart1"/>
    <dgm:cxn modelId="{A93C362C-6160-411A-B20B-4D427A514286}" type="presParOf" srcId="{2998B09E-472D-42BB-AB27-9DADCD7FCDD7}" destId="{AEE14B24-D5DB-4E07-B418-1E4BC181F280}" srcOrd="7" destOrd="0" presId="urn:microsoft.com/office/officeart/2005/8/layout/orgChart1"/>
    <dgm:cxn modelId="{7DDCB03F-3BC2-4D77-8D86-25B5BA5BBE54}" type="presParOf" srcId="{AEE14B24-D5DB-4E07-B418-1E4BC181F280}" destId="{77DC104B-DA33-4A99-A02C-5B350EF5E8C3}" srcOrd="0" destOrd="0" presId="urn:microsoft.com/office/officeart/2005/8/layout/orgChart1"/>
    <dgm:cxn modelId="{6DC87C20-D3E1-42A2-9596-9374C22B682B}" type="presParOf" srcId="{77DC104B-DA33-4A99-A02C-5B350EF5E8C3}" destId="{28297FD4-622C-4FC7-B902-4E808C1D7D2B}" srcOrd="0" destOrd="0" presId="urn:microsoft.com/office/officeart/2005/8/layout/orgChart1"/>
    <dgm:cxn modelId="{9B752E2E-B308-4AC7-8F74-7D0D5ED85C2C}" type="presParOf" srcId="{77DC104B-DA33-4A99-A02C-5B350EF5E8C3}" destId="{32E6952A-F2FE-44E1-BA73-4EBB3F8A8E6D}" srcOrd="1" destOrd="0" presId="urn:microsoft.com/office/officeart/2005/8/layout/orgChart1"/>
    <dgm:cxn modelId="{B4F8BC26-3D9C-40A0-AD46-8D237DEA07AE}" type="presParOf" srcId="{AEE14B24-D5DB-4E07-B418-1E4BC181F280}" destId="{5ACEB8BE-7A2F-4347-B1CB-15E2702C591A}" srcOrd="1" destOrd="0" presId="urn:microsoft.com/office/officeart/2005/8/layout/orgChart1"/>
    <dgm:cxn modelId="{AD541E2E-E98A-4566-A4FD-78FB63CEBAB4}" type="presParOf" srcId="{AEE14B24-D5DB-4E07-B418-1E4BC181F280}" destId="{DBAC343F-3060-4CD3-A939-BAE2D394B542}" srcOrd="2" destOrd="0" presId="urn:microsoft.com/office/officeart/2005/8/layout/orgChart1"/>
    <dgm:cxn modelId="{FED99876-15CE-4F6A-AAD9-B196A9F5D78D}" type="presParOf" srcId="{AE19A7F1-3F1E-4B9A-9936-0CB8E214511B}" destId="{B9C7B3F3-6664-4AD6-91AA-E504363E3E57}" srcOrd="2" destOrd="0" presId="urn:microsoft.com/office/officeart/2005/8/layout/orgChart1"/>
    <dgm:cxn modelId="{79B68EC0-882E-4F9C-AC09-88B027E5FA2B}" type="presParOf" srcId="{A5830B46-2421-4330-A4D8-D5990F7EADC0}" destId="{CB45500C-B315-43B3-A882-EF1B61653DF7}" srcOrd="4" destOrd="0" presId="urn:microsoft.com/office/officeart/2005/8/layout/orgChart1"/>
    <dgm:cxn modelId="{F8E5ABDE-4B4C-42FC-AEB4-9EF8483A62BA}" type="presParOf" srcId="{A5830B46-2421-4330-A4D8-D5990F7EADC0}" destId="{BF4AA8F8-D6EF-4FC3-BF47-A356FBE9FA65}" srcOrd="5" destOrd="0" presId="urn:microsoft.com/office/officeart/2005/8/layout/orgChart1"/>
    <dgm:cxn modelId="{052BFBAC-A58E-464B-832C-C917102C3F0C}" type="presParOf" srcId="{BF4AA8F8-D6EF-4FC3-BF47-A356FBE9FA65}" destId="{6C26D4C7-1983-4FD1-8E56-BF143A19495C}" srcOrd="0" destOrd="0" presId="urn:microsoft.com/office/officeart/2005/8/layout/orgChart1"/>
    <dgm:cxn modelId="{AAA7B4E8-3254-45B3-A51A-EB3E1A5C3798}" type="presParOf" srcId="{6C26D4C7-1983-4FD1-8E56-BF143A19495C}" destId="{30E5CDBA-8EF0-4111-AD6F-B0BF1B2C7AA5}" srcOrd="0" destOrd="0" presId="urn:microsoft.com/office/officeart/2005/8/layout/orgChart1"/>
    <dgm:cxn modelId="{4F97E510-DC06-499E-8FC8-AA223ABFC76A}" type="presParOf" srcId="{6C26D4C7-1983-4FD1-8E56-BF143A19495C}" destId="{35145B09-34DD-44D1-BDB7-DA64F3576A92}" srcOrd="1" destOrd="0" presId="urn:microsoft.com/office/officeart/2005/8/layout/orgChart1"/>
    <dgm:cxn modelId="{1E6E99CA-3FBB-4D84-B210-3059EA718506}" type="presParOf" srcId="{BF4AA8F8-D6EF-4FC3-BF47-A356FBE9FA65}" destId="{3772E9D6-2000-4A66-97FB-4E8B048C6A6C}" srcOrd="1" destOrd="0" presId="urn:microsoft.com/office/officeart/2005/8/layout/orgChart1"/>
    <dgm:cxn modelId="{4F96B131-4F57-4AF3-8EB2-30D4E1A3AAD8}" type="presParOf" srcId="{3772E9D6-2000-4A66-97FB-4E8B048C6A6C}" destId="{B4DA49A1-C845-40A5-95F9-F642B9D24DC8}" srcOrd="0" destOrd="0" presId="urn:microsoft.com/office/officeart/2005/8/layout/orgChart1"/>
    <dgm:cxn modelId="{08AB145D-44B6-429A-A6B3-EC4B5BD6D093}" type="presParOf" srcId="{3772E9D6-2000-4A66-97FB-4E8B048C6A6C}" destId="{27C12EE3-4464-486E-8A21-D1431A86F01A}" srcOrd="1" destOrd="0" presId="urn:microsoft.com/office/officeart/2005/8/layout/orgChart1"/>
    <dgm:cxn modelId="{DC45F4B3-A4EA-43CF-8BC3-8E778B467B11}" type="presParOf" srcId="{27C12EE3-4464-486E-8A21-D1431A86F01A}" destId="{7F751880-A8AB-4F26-A4E9-2FD4EDBBBC01}" srcOrd="0" destOrd="0" presId="urn:microsoft.com/office/officeart/2005/8/layout/orgChart1"/>
    <dgm:cxn modelId="{347B20EB-DF5D-40E7-A8EE-F5320C38CF45}" type="presParOf" srcId="{7F751880-A8AB-4F26-A4E9-2FD4EDBBBC01}" destId="{ACA9245E-3EC9-45AE-B0D9-548DB8575140}" srcOrd="0" destOrd="0" presId="urn:microsoft.com/office/officeart/2005/8/layout/orgChart1"/>
    <dgm:cxn modelId="{34AEE22F-70D4-4E3C-A070-A7E5BAAF6D22}" type="presParOf" srcId="{7F751880-A8AB-4F26-A4E9-2FD4EDBBBC01}" destId="{9AD0F117-3EB2-4E3E-AFB2-09C996550DC5}" srcOrd="1" destOrd="0" presId="urn:microsoft.com/office/officeart/2005/8/layout/orgChart1"/>
    <dgm:cxn modelId="{709E7BA6-863E-4718-B6F1-A909F635612B}" type="presParOf" srcId="{27C12EE3-4464-486E-8A21-D1431A86F01A}" destId="{3BD6532C-ECAF-47ED-8440-2C202116A095}" srcOrd="1" destOrd="0" presId="urn:microsoft.com/office/officeart/2005/8/layout/orgChart1"/>
    <dgm:cxn modelId="{2E4EF947-8CF5-4700-907C-3304AAAE866A}" type="presParOf" srcId="{27C12EE3-4464-486E-8A21-D1431A86F01A}" destId="{3D435745-5AFB-4C56-908F-6A3696A63E37}" srcOrd="2" destOrd="0" presId="urn:microsoft.com/office/officeart/2005/8/layout/orgChart1"/>
    <dgm:cxn modelId="{E630BA15-EA2F-4954-A31D-6C0557E884D1}" type="presParOf" srcId="{3772E9D6-2000-4A66-97FB-4E8B048C6A6C}" destId="{B0F4F0B9-AA48-4587-866C-B9D3A9484FBB}" srcOrd="2" destOrd="0" presId="urn:microsoft.com/office/officeart/2005/8/layout/orgChart1"/>
    <dgm:cxn modelId="{51ED1630-07F1-43D9-8192-070CD9CC14AD}" type="presParOf" srcId="{3772E9D6-2000-4A66-97FB-4E8B048C6A6C}" destId="{CCE3D30A-7F9D-4E86-992D-EBE6717B867E}" srcOrd="3" destOrd="0" presId="urn:microsoft.com/office/officeart/2005/8/layout/orgChart1"/>
    <dgm:cxn modelId="{B193606B-F99C-4196-9DDE-886484A5BBE0}" type="presParOf" srcId="{CCE3D30A-7F9D-4E86-992D-EBE6717B867E}" destId="{63400E6A-4A47-4098-AF0C-7BA49DB12093}" srcOrd="0" destOrd="0" presId="urn:microsoft.com/office/officeart/2005/8/layout/orgChart1"/>
    <dgm:cxn modelId="{7CB78C34-F6F8-419F-A156-84BC6F6B44A5}" type="presParOf" srcId="{63400E6A-4A47-4098-AF0C-7BA49DB12093}" destId="{8C5CBD58-8611-4EE9-8FA4-631168588B74}" srcOrd="0" destOrd="0" presId="urn:microsoft.com/office/officeart/2005/8/layout/orgChart1"/>
    <dgm:cxn modelId="{D934C852-96F8-4F24-B5BC-9E652E44FCCD}" type="presParOf" srcId="{63400E6A-4A47-4098-AF0C-7BA49DB12093}" destId="{18E850A8-1C8E-49C4-B8DB-0F528DD9C9A3}" srcOrd="1" destOrd="0" presId="urn:microsoft.com/office/officeart/2005/8/layout/orgChart1"/>
    <dgm:cxn modelId="{7072DA24-C12F-4E79-A2D3-87AD5289BE38}" type="presParOf" srcId="{CCE3D30A-7F9D-4E86-992D-EBE6717B867E}" destId="{1308E8E5-94F0-48BB-B055-4E807F49C5B9}" srcOrd="1" destOrd="0" presId="urn:microsoft.com/office/officeart/2005/8/layout/orgChart1"/>
    <dgm:cxn modelId="{E0229C36-684D-412B-877A-8D8250B6BCD5}" type="presParOf" srcId="{CCE3D30A-7F9D-4E86-992D-EBE6717B867E}" destId="{7F2B9266-2D6B-49FC-A0C9-4F9758B96C1F}" srcOrd="2" destOrd="0" presId="urn:microsoft.com/office/officeart/2005/8/layout/orgChart1"/>
    <dgm:cxn modelId="{5D8CD463-A101-41FA-8484-4CC688DDB14A}" type="presParOf" srcId="{3772E9D6-2000-4A66-97FB-4E8B048C6A6C}" destId="{94EEAA0D-E6CF-4512-BB75-747612EC3693}" srcOrd="4" destOrd="0" presId="urn:microsoft.com/office/officeart/2005/8/layout/orgChart1"/>
    <dgm:cxn modelId="{9EEC0421-A354-487D-AD5C-02FF6D3D6F7D}" type="presParOf" srcId="{3772E9D6-2000-4A66-97FB-4E8B048C6A6C}" destId="{3352938E-7718-4568-B969-A5D7D667833F}" srcOrd="5" destOrd="0" presId="urn:microsoft.com/office/officeart/2005/8/layout/orgChart1"/>
    <dgm:cxn modelId="{7F985FEB-6BF1-4490-81E3-0F02FA9D0A2B}" type="presParOf" srcId="{3352938E-7718-4568-B969-A5D7D667833F}" destId="{29420DE3-03BF-4FEB-8AAB-83446128076D}" srcOrd="0" destOrd="0" presId="urn:microsoft.com/office/officeart/2005/8/layout/orgChart1"/>
    <dgm:cxn modelId="{DCCAFFCF-6CEC-4088-8783-91E4D141110A}" type="presParOf" srcId="{29420DE3-03BF-4FEB-8AAB-83446128076D}" destId="{7E7F141B-5502-44ED-B9ED-5DA76B6FF66E}" srcOrd="0" destOrd="0" presId="urn:microsoft.com/office/officeart/2005/8/layout/orgChart1"/>
    <dgm:cxn modelId="{1AF12545-6498-4CA7-B9DA-16E0C3F6808E}" type="presParOf" srcId="{29420DE3-03BF-4FEB-8AAB-83446128076D}" destId="{BA4D4557-1EE6-4302-A022-CD688AEC45F0}" srcOrd="1" destOrd="0" presId="urn:microsoft.com/office/officeart/2005/8/layout/orgChart1"/>
    <dgm:cxn modelId="{C3F9D7D5-554C-4A84-B0D0-C448AEDEBC67}" type="presParOf" srcId="{3352938E-7718-4568-B969-A5D7D667833F}" destId="{02A76947-6237-4F51-A632-CF5CA0BE1019}" srcOrd="1" destOrd="0" presId="urn:microsoft.com/office/officeart/2005/8/layout/orgChart1"/>
    <dgm:cxn modelId="{3118AF53-46D6-4591-A392-2618B6FA3EAE}" type="presParOf" srcId="{3352938E-7718-4568-B969-A5D7D667833F}" destId="{6367950F-BF3A-4181-A269-A05E7A424F05}" srcOrd="2" destOrd="0" presId="urn:microsoft.com/office/officeart/2005/8/layout/orgChart1"/>
    <dgm:cxn modelId="{17BD452A-5273-4F60-9606-DFEAC528119A}" type="presParOf" srcId="{3772E9D6-2000-4A66-97FB-4E8B048C6A6C}" destId="{97B59061-97CF-4E5E-B485-DCA047A3C3B6}" srcOrd="6" destOrd="0" presId="urn:microsoft.com/office/officeart/2005/8/layout/orgChart1"/>
    <dgm:cxn modelId="{E14D6869-F86E-401A-8B62-EE95D9FD7D4B}" type="presParOf" srcId="{3772E9D6-2000-4A66-97FB-4E8B048C6A6C}" destId="{74EDB407-E89D-4774-A13E-A8DF2EFE0B65}" srcOrd="7" destOrd="0" presId="urn:microsoft.com/office/officeart/2005/8/layout/orgChart1"/>
    <dgm:cxn modelId="{77B081BA-DD2C-42DF-8E60-7BDAC69D2950}" type="presParOf" srcId="{74EDB407-E89D-4774-A13E-A8DF2EFE0B65}" destId="{31AF95BB-AF90-4CDD-AA3C-56E9820AE2BA}" srcOrd="0" destOrd="0" presId="urn:microsoft.com/office/officeart/2005/8/layout/orgChart1"/>
    <dgm:cxn modelId="{B18502C7-C55F-4836-A5B7-58B980EFF048}" type="presParOf" srcId="{31AF95BB-AF90-4CDD-AA3C-56E9820AE2BA}" destId="{2799BB21-78E7-42AB-9FC9-4383D5B97071}" srcOrd="0" destOrd="0" presId="urn:microsoft.com/office/officeart/2005/8/layout/orgChart1"/>
    <dgm:cxn modelId="{50CC2F9C-AB69-485C-9030-8F2B2EA83EE9}" type="presParOf" srcId="{31AF95BB-AF90-4CDD-AA3C-56E9820AE2BA}" destId="{29D98782-7FA4-4A6A-A077-CA28B155F050}" srcOrd="1" destOrd="0" presId="urn:microsoft.com/office/officeart/2005/8/layout/orgChart1"/>
    <dgm:cxn modelId="{015EE689-FFC7-4903-A0F4-92384B3D9704}" type="presParOf" srcId="{74EDB407-E89D-4774-A13E-A8DF2EFE0B65}" destId="{82BF2874-DC2C-4582-8173-395A32646B38}" srcOrd="1" destOrd="0" presId="urn:microsoft.com/office/officeart/2005/8/layout/orgChart1"/>
    <dgm:cxn modelId="{20F4D443-6130-4B8F-A101-6B4FC66DB185}" type="presParOf" srcId="{74EDB407-E89D-4774-A13E-A8DF2EFE0B65}" destId="{C2D5A48C-9AFB-49A3-B84D-9A5FCB5A96E6}" srcOrd="2" destOrd="0" presId="urn:microsoft.com/office/officeart/2005/8/layout/orgChart1"/>
    <dgm:cxn modelId="{F5656556-4CDA-465F-ADDC-B696487FD4A9}" type="presParOf" srcId="{BF4AA8F8-D6EF-4FC3-BF47-A356FBE9FA65}" destId="{013B009B-CD68-47C0-A745-021384C0FB7E}" srcOrd="2" destOrd="0" presId="urn:microsoft.com/office/officeart/2005/8/layout/orgChart1"/>
    <dgm:cxn modelId="{59899099-13A5-4068-A72C-A76C856EC984}" type="presParOf" srcId="{4F6867EA-5212-4059-AC07-0E6204601ADD}" destId="{00F20749-A53E-441E-A9DB-A1F79C7FBA8F}" srcOrd="2" destOrd="0" presId="urn:microsoft.com/office/officeart/2005/8/layout/orgChart1"/>
    <dgm:cxn modelId="{500F4836-E743-4BB3-B4E2-AF002AA9E4EE}" type="presParOf" srcId="{00F20749-A53E-441E-A9DB-A1F79C7FBA8F}" destId="{577EA3BB-F5E8-472C-9F45-DFD5F3D0C0F2}" srcOrd="0" destOrd="0" presId="urn:microsoft.com/office/officeart/2005/8/layout/orgChart1"/>
    <dgm:cxn modelId="{51C4F1D5-E462-4956-BE46-829329689EE9}" type="presParOf" srcId="{00F20749-A53E-441E-A9DB-A1F79C7FBA8F}" destId="{AD6A05D5-BCC1-422A-AFC2-D46CA56562BA}" srcOrd="1" destOrd="0" presId="urn:microsoft.com/office/officeart/2005/8/layout/orgChart1"/>
    <dgm:cxn modelId="{66E9D86E-F58A-4FCC-9F25-1517EF0B2321}" type="presParOf" srcId="{AD6A05D5-BCC1-422A-AFC2-D46CA56562BA}" destId="{689F9A68-2438-4FA8-BD60-745CD4314D21}" srcOrd="0" destOrd="0" presId="urn:microsoft.com/office/officeart/2005/8/layout/orgChart1"/>
    <dgm:cxn modelId="{A40A2592-1DB2-4DDD-9F22-EFB94A72786C}" type="presParOf" srcId="{689F9A68-2438-4FA8-BD60-745CD4314D21}" destId="{D869100E-D36C-47EA-9C0D-AF3EBC60BE25}" srcOrd="0" destOrd="0" presId="urn:microsoft.com/office/officeart/2005/8/layout/orgChart1"/>
    <dgm:cxn modelId="{B8DF6D81-641B-411B-A78A-B5CE3DFE276C}" type="presParOf" srcId="{689F9A68-2438-4FA8-BD60-745CD4314D21}" destId="{DB63B211-E58B-48DE-A229-A05F3D295514}" srcOrd="1" destOrd="0" presId="urn:microsoft.com/office/officeart/2005/8/layout/orgChart1"/>
    <dgm:cxn modelId="{983E4D01-584A-4A9D-BB5F-918C7CE2B5FE}" type="presParOf" srcId="{AD6A05D5-BCC1-422A-AFC2-D46CA56562BA}" destId="{90103983-684E-4B97-A665-467D71C9D6BA}" srcOrd="1" destOrd="0" presId="urn:microsoft.com/office/officeart/2005/8/layout/orgChart1"/>
    <dgm:cxn modelId="{1B99CD32-6976-4CC6-8C89-508364252A9F}" type="presParOf" srcId="{AD6A05D5-BCC1-422A-AFC2-D46CA56562BA}" destId="{B7D8ACBE-3D0E-44FF-8067-AD62C260709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7EA3BB-F5E8-472C-9F45-DFD5F3D0C0F2}">
      <dsp:nvSpPr>
        <dsp:cNvPr id="0" name=""/>
        <dsp:cNvSpPr/>
      </dsp:nvSpPr>
      <dsp:spPr>
        <a:xfrm>
          <a:off x="4931709" y="528741"/>
          <a:ext cx="1142607" cy="4126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82613" y="318783"/>
              </a:lnTo>
            </a:path>
          </a:pathLst>
        </a:custGeom>
        <a:noFill/>
        <a:ln w="12700" cap="flat" cmpd="sng" algn="ctr">
          <a:solidFill>
            <a:srgbClr val="5B9BD5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B59061-97CF-4E5E-B485-DCA047A3C3B6}">
      <dsp:nvSpPr>
        <dsp:cNvPr id="0" name=""/>
        <dsp:cNvSpPr/>
      </dsp:nvSpPr>
      <dsp:spPr>
        <a:xfrm>
          <a:off x="6462303" y="1975957"/>
          <a:ext cx="349876" cy="27885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3311"/>
              </a:lnTo>
              <a:lnTo>
                <a:pt x="247636" y="2113311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EEAA0D-E6CF-4512-BB75-747612EC3693}">
      <dsp:nvSpPr>
        <dsp:cNvPr id="0" name=""/>
        <dsp:cNvSpPr/>
      </dsp:nvSpPr>
      <dsp:spPr>
        <a:xfrm>
          <a:off x="6462303" y="1975957"/>
          <a:ext cx="349876" cy="20385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3986"/>
              </a:lnTo>
              <a:lnTo>
                <a:pt x="247636" y="1533986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F4F0B9-AA48-4587-866C-B9D3A9484FBB}">
      <dsp:nvSpPr>
        <dsp:cNvPr id="0" name=""/>
        <dsp:cNvSpPr/>
      </dsp:nvSpPr>
      <dsp:spPr>
        <a:xfrm>
          <a:off x="6462303" y="1975957"/>
          <a:ext cx="349876" cy="1288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4661"/>
              </a:lnTo>
              <a:lnTo>
                <a:pt x="247636" y="954661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DA49A1-C845-40A5-95F9-F642B9D24DC8}">
      <dsp:nvSpPr>
        <dsp:cNvPr id="0" name=""/>
        <dsp:cNvSpPr/>
      </dsp:nvSpPr>
      <dsp:spPr>
        <a:xfrm>
          <a:off x="6462303" y="1975957"/>
          <a:ext cx="349876" cy="5386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5337"/>
              </a:lnTo>
              <a:lnTo>
                <a:pt x="247636" y="375337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45500C-B315-43B3-A882-EF1B61653DF7}">
      <dsp:nvSpPr>
        <dsp:cNvPr id="0" name=""/>
        <dsp:cNvSpPr/>
      </dsp:nvSpPr>
      <dsp:spPr>
        <a:xfrm>
          <a:off x="4931709" y="528741"/>
          <a:ext cx="2382586" cy="9190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4999"/>
              </a:lnTo>
              <a:lnTo>
                <a:pt x="1863907" y="664999"/>
              </a:lnTo>
              <a:lnTo>
                <a:pt x="1863907" y="750674"/>
              </a:lnTo>
            </a:path>
          </a:pathLst>
        </a:custGeom>
        <a:noFill/>
        <a:ln w="12700" cap="flat" cmpd="sng" algn="ctr">
          <a:solidFill>
            <a:srgbClr val="5B9BD5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70E83C-1591-412C-8E0B-DE7632510051}">
      <dsp:nvSpPr>
        <dsp:cNvPr id="0" name=""/>
        <dsp:cNvSpPr/>
      </dsp:nvSpPr>
      <dsp:spPr>
        <a:xfrm>
          <a:off x="3918342" y="2028698"/>
          <a:ext cx="292521" cy="27362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3645"/>
              </a:lnTo>
              <a:lnTo>
                <a:pt x="225959" y="2113645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A8D481-C63A-490A-AABA-78FFAF8D85DE}">
      <dsp:nvSpPr>
        <dsp:cNvPr id="0" name=""/>
        <dsp:cNvSpPr/>
      </dsp:nvSpPr>
      <dsp:spPr>
        <a:xfrm>
          <a:off x="3918342" y="2028698"/>
          <a:ext cx="356586" cy="1985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3986"/>
              </a:lnTo>
              <a:lnTo>
                <a:pt x="275446" y="1533986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14EA86-2EDF-42A0-BC61-88F3379A5945}">
      <dsp:nvSpPr>
        <dsp:cNvPr id="0" name=""/>
        <dsp:cNvSpPr/>
      </dsp:nvSpPr>
      <dsp:spPr>
        <a:xfrm>
          <a:off x="3918342" y="2028698"/>
          <a:ext cx="356586" cy="12358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4661"/>
              </a:lnTo>
              <a:lnTo>
                <a:pt x="275446" y="954661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990E88-D103-40B6-8753-C8732937254C}">
      <dsp:nvSpPr>
        <dsp:cNvPr id="0" name=""/>
        <dsp:cNvSpPr/>
      </dsp:nvSpPr>
      <dsp:spPr>
        <a:xfrm>
          <a:off x="3918342" y="2028698"/>
          <a:ext cx="356586" cy="4859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5337"/>
              </a:lnTo>
              <a:lnTo>
                <a:pt x="275446" y="375337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893761-54C8-4E98-8B5D-6F0679301C56}">
      <dsp:nvSpPr>
        <dsp:cNvPr id="0" name=""/>
        <dsp:cNvSpPr/>
      </dsp:nvSpPr>
      <dsp:spPr>
        <a:xfrm>
          <a:off x="4823519" y="528741"/>
          <a:ext cx="91440" cy="971803"/>
        </a:xfrm>
        <a:custGeom>
          <a:avLst/>
          <a:gdLst/>
          <a:ahLst/>
          <a:cxnLst/>
          <a:rect l="0" t="0" r="0" b="0"/>
          <a:pathLst>
            <a:path>
              <a:moveTo>
                <a:pt x="96774" y="0"/>
              </a:moveTo>
              <a:lnTo>
                <a:pt x="96774" y="664999"/>
              </a:lnTo>
              <a:lnTo>
                <a:pt x="45720" y="664999"/>
              </a:lnTo>
              <a:lnTo>
                <a:pt x="45720" y="750674"/>
              </a:lnTo>
            </a:path>
          </a:pathLst>
        </a:custGeom>
        <a:noFill/>
        <a:ln w="12700" cap="flat" cmpd="sng" algn="ctr">
          <a:solidFill>
            <a:srgbClr val="5B9BD5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CDF530-AF21-4805-B4BA-8A5BA639B24C}">
      <dsp:nvSpPr>
        <dsp:cNvPr id="0" name=""/>
        <dsp:cNvSpPr/>
      </dsp:nvSpPr>
      <dsp:spPr>
        <a:xfrm>
          <a:off x="1654257" y="2028698"/>
          <a:ext cx="300756" cy="1985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3986"/>
              </a:lnTo>
              <a:lnTo>
                <a:pt x="232320" y="1533986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6AABC-9D21-4962-A676-566595877BC7}">
      <dsp:nvSpPr>
        <dsp:cNvPr id="0" name=""/>
        <dsp:cNvSpPr/>
      </dsp:nvSpPr>
      <dsp:spPr>
        <a:xfrm>
          <a:off x="1654257" y="2028698"/>
          <a:ext cx="300756" cy="12358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4661"/>
              </a:lnTo>
              <a:lnTo>
                <a:pt x="232320" y="954661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87EF21-170D-4CF5-B624-C00A3C70578F}">
      <dsp:nvSpPr>
        <dsp:cNvPr id="0" name=""/>
        <dsp:cNvSpPr/>
      </dsp:nvSpPr>
      <dsp:spPr>
        <a:xfrm>
          <a:off x="1654257" y="2028698"/>
          <a:ext cx="332434" cy="4542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0866"/>
              </a:lnTo>
              <a:lnTo>
                <a:pt x="256790" y="350866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22BAD6-81F4-47DD-9171-936890004BE0}">
      <dsp:nvSpPr>
        <dsp:cNvPr id="0" name=""/>
        <dsp:cNvSpPr/>
      </dsp:nvSpPr>
      <dsp:spPr>
        <a:xfrm>
          <a:off x="2456273" y="528741"/>
          <a:ext cx="2475435" cy="971803"/>
        </a:xfrm>
        <a:custGeom>
          <a:avLst/>
          <a:gdLst/>
          <a:ahLst/>
          <a:cxnLst/>
          <a:rect l="0" t="0" r="0" b="0"/>
          <a:pathLst>
            <a:path>
              <a:moveTo>
                <a:pt x="1914961" y="0"/>
              </a:moveTo>
              <a:lnTo>
                <a:pt x="1914961" y="664999"/>
              </a:lnTo>
              <a:lnTo>
                <a:pt x="0" y="664999"/>
              </a:lnTo>
              <a:lnTo>
                <a:pt x="0" y="750674"/>
              </a:lnTo>
            </a:path>
          </a:pathLst>
        </a:custGeom>
        <a:noFill/>
        <a:ln w="12700" cap="flat" cmpd="sng" algn="ctr">
          <a:solidFill>
            <a:srgbClr val="5B9BD5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D6AAF4-CC5E-48E4-BAB5-D6D9862970D2}">
      <dsp:nvSpPr>
        <dsp:cNvPr id="0" name=""/>
        <dsp:cNvSpPr/>
      </dsp:nvSpPr>
      <dsp:spPr>
        <a:xfrm>
          <a:off x="2875955" y="587"/>
          <a:ext cx="4111508" cy="528153"/>
        </a:xfrm>
        <a:prstGeom prst="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Agricultural productivity and profitability increased in targeted value chains</a:t>
          </a:r>
        </a:p>
      </dsp:txBody>
      <dsp:txXfrm>
        <a:off x="2875955" y="587"/>
        <a:ext cx="4111508" cy="528153"/>
      </dsp:txXfrm>
    </dsp:sp>
    <dsp:sp modelId="{C15F35AE-1D95-4137-B3A0-C87C19A9C2EA}">
      <dsp:nvSpPr>
        <dsp:cNvPr id="0" name=""/>
        <dsp:cNvSpPr/>
      </dsp:nvSpPr>
      <dsp:spPr>
        <a:xfrm>
          <a:off x="1453753" y="1500544"/>
          <a:ext cx="2005040" cy="528153"/>
        </a:xfrm>
        <a:prstGeom prst="rect">
          <a:avLst/>
        </a:prstGeom>
        <a:solidFill>
          <a:srgbClr val="70AD4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Component # 1 : Input Supply Systems Strengthened</a:t>
          </a:r>
        </a:p>
      </dsp:txBody>
      <dsp:txXfrm>
        <a:off x="1453753" y="1500544"/>
        <a:ext cx="2005040" cy="528153"/>
      </dsp:txXfrm>
    </dsp:sp>
    <dsp:sp modelId="{EBCEB8B8-DAE7-4311-8FEA-7A3C6D22877D}">
      <dsp:nvSpPr>
        <dsp:cNvPr id="0" name=""/>
        <dsp:cNvSpPr/>
      </dsp:nvSpPr>
      <dsp:spPr>
        <a:xfrm>
          <a:off x="1986691" y="2218844"/>
          <a:ext cx="1734045" cy="528153"/>
        </a:xfrm>
        <a:prstGeom prst="rect">
          <a:avLst/>
        </a:prstGeom>
        <a:solidFill>
          <a:srgbClr val="70AD4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Business Development Services for Input Suppliers</a:t>
          </a:r>
          <a:endParaRPr lang="en-US" sz="12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1986691" y="2218844"/>
        <a:ext cx="1734045" cy="528153"/>
      </dsp:txXfrm>
    </dsp:sp>
    <dsp:sp modelId="{D4B3C04E-E5A7-4666-B235-60A6FE29B1FD}">
      <dsp:nvSpPr>
        <dsp:cNvPr id="0" name=""/>
        <dsp:cNvSpPr/>
      </dsp:nvSpPr>
      <dsp:spPr>
        <a:xfrm>
          <a:off x="1955013" y="3000501"/>
          <a:ext cx="1729999" cy="528153"/>
        </a:xfrm>
        <a:prstGeom prst="rect">
          <a:avLst/>
        </a:prstGeom>
        <a:solidFill>
          <a:srgbClr val="70AD4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Client Services for Improved Technologies Scaled</a:t>
          </a:r>
        </a:p>
      </dsp:txBody>
      <dsp:txXfrm>
        <a:off x="1955013" y="3000501"/>
        <a:ext cx="1729999" cy="528153"/>
      </dsp:txXfrm>
    </dsp:sp>
    <dsp:sp modelId="{32A7A2D1-7021-4469-B14D-4E8B3AAC06F4}">
      <dsp:nvSpPr>
        <dsp:cNvPr id="0" name=""/>
        <dsp:cNvSpPr/>
      </dsp:nvSpPr>
      <dsp:spPr>
        <a:xfrm>
          <a:off x="1955013" y="3750479"/>
          <a:ext cx="1792744" cy="528153"/>
        </a:xfrm>
        <a:prstGeom prst="rect">
          <a:avLst/>
        </a:prstGeom>
        <a:solidFill>
          <a:srgbClr val="70AD4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Input Supply System Facilitated</a:t>
          </a:r>
        </a:p>
      </dsp:txBody>
      <dsp:txXfrm>
        <a:off x="1955013" y="3750479"/>
        <a:ext cx="1792744" cy="528153"/>
      </dsp:txXfrm>
    </dsp:sp>
    <dsp:sp modelId="{97004938-3426-4372-8BF6-AAE68B9448CD}">
      <dsp:nvSpPr>
        <dsp:cNvPr id="0" name=""/>
        <dsp:cNvSpPr/>
      </dsp:nvSpPr>
      <dsp:spPr>
        <a:xfrm>
          <a:off x="3680618" y="1500544"/>
          <a:ext cx="2377241" cy="528153"/>
        </a:xfrm>
        <a:prstGeom prst="rect">
          <a:avLst/>
        </a:prstGeom>
        <a:solidFill>
          <a:srgbClr val="FFC0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Component #2 Producer Marketing Capacity Strengthened</a:t>
          </a:r>
        </a:p>
      </dsp:txBody>
      <dsp:txXfrm>
        <a:off x="3680618" y="1500544"/>
        <a:ext cx="2377241" cy="528153"/>
      </dsp:txXfrm>
    </dsp:sp>
    <dsp:sp modelId="{E80B9F23-AF4F-4627-802B-8F777754DDDD}">
      <dsp:nvSpPr>
        <dsp:cNvPr id="0" name=""/>
        <dsp:cNvSpPr/>
      </dsp:nvSpPr>
      <dsp:spPr>
        <a:xfrm>
          <a:off x="4274928" y="2250523"/>
          <a:ext cx="1930116" cy="528153"/>
        </a:xfrm>
        <a:prstGeom prst="rect">
          <a:avLst/>
        </a:prstGeom>
        <a:solidFill>
          <a:srgbClr val="FFC0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Business Development Services for RPOs</a:t>
          </a:r>
          <a:endParaRPr lang="en-US" sz="12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4274928" y="2250523"/>
        <a:ext cx="1930116" cy="528153"/>
      </dsp:txXfrm>
    </dsp:sp>
    <dsp:sp modelId="{C633B8B7-83DB-44A4-9E50-5F9096418C23}">
      <dsp:nvSpPr>
        <dsp:cNvPr id="0" name=""/>
        <dsp:cNvSpPr/>
      </dsp:nvSpPr>
      <dsp:spPr>
        <a:xfrm>
          <a:off x="4274928" y="3000501"/>
          <a:ext cx="1820292" cy="528153"/>
        </a:xfrm>
        <a:prstGeom prst="rect">
          <a:avLst/>
        </a:prstGeom>
        <a:solidFill>
          <a:srgbClr val="FFC0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Improved Farm Marketing</a:t>
          </a:r>
        </a:p>
      </dsp:txBody>
      <dsp:txXfrm>
        <a:off x="4274928" y="3000501"/>
        <a:ext cx="1820292" cy="528153"/>
      </dsp:txXfrm>
    </dsp:sp>
    <dsp:sp modelId="{D4E9F9E5-B980-4E4F-90B3-E888083DDE01}">
      <dsp:nvSpPr>
        <dsp:cNvPr id="0" name=""/>
        <dsp:cNvSpPr/>
      </dsp:nvSpPr>
      <dsp:spPr>
        <a:xfrm>
          <a:off x="4274928" y="3750479"/>
          <a:ext cx="1843351" cy="528153"/>
        </a:xfrm>
        <a:prstGeom prst="rect">
          <a:avLst/>
        </a:prstGeom>
        <a:solidFill>
          <a:srgbClr val="FFC0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Market Capacity Developed for Vulnerable Populations</a:t>
          </a:r>
        </a:p>
      </dsp:txBody>
      <dsp:txXfrm>
        <a:off x="4274928" y="3750479"/>
        <a:ext cx="1843351" cy="528153"/>
      </dsp:txXfrm>
    </dsp:sp>
    <dsp:sp modelId="{28297FD4-622C-4FC7-B902-4E808C1D7D2B}">
      <dsp:nvSpPr>
        <dsp:cNvPr id="0" name=""/>
        <dsp:cNvSpPr/>
      </dsp:nvSpPr>
      <dsp:spPr>
        <a:xfrm>
          <a:off x="4210863" y="4500891"/>
          <a:ext cx="1930116" cy="528153"/>
        </a:xfrm>
        <a:prstGeom prst="rect">
          <a:avLst/>
        </a:prstGeom>
        <a:solidFill>
          <a:srgbClr val="FFC0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Civil Society Capacity &amp;</a:t>
          </a:r>
          <a:br>
            <a:rPr lang="en-US" sz="1200" b="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</a:br>
          <a:r>
            <a:rPr lang="en-US" sz="1200" b="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Market Facilitation Developed</a:t>
          </a:r>
          <a:endParaRPr lang="en-US" sz="12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4210863" y="4500891"/>
        <a:ext cx="1930116" cy="528153"/>
      </dsp:txXfrm>
    </dsp:sp>
    <dsp:sp modelId="{30E5CDBA-8EF0-4111-AD6F-B0BF1B2C7AA5}">
      <dsp:nvSpPr>
        <dsp:cNvPr id="0" name=""/>
        <dsp:cNvSpPr/>
      </dsp:nvSpPr>
      <dsp:spPr>
        <a:xfrm>
          <a:off x="6249305" y="1447803"/>
          <a:ext cx="2129980" cy="528153"/>
        </a:xfrm>
        <a:prstGeom prst="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Component #3 Milling and Processing Improved</a:t>
          </a:r>
        </a:p>
      </dsp:txBody>
      <dsp:txXfrm>
        <a:off x="6249305" y="1447803"/>
        <a:ext cx="2129980" cy="528153"/>
      </dsp:txXfrm>
    </dsp:sp>
    <dsp:sp modelId="{ACA9245E-3EC9-45AE-B0D9-548DB8575140}">
      <dsp:nvSpPr>
        <dsp:cNvPr id="0" name=""/>
        <dsp:cNvSpPr/>
      </dsp:nvSpPr>
      <dsp:spPr>
        <a:xfrm>
          <a:off x="6812179" y="2250523"/>
          <a:ext cx="2044705" cy="528153"/>
        </a:xfrm>
        <a:prstGeom prst="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Business Development Services for Milling/Processing Enterprise</a:t>
          </a:r>
        </a:p>
      </dsp:txBody>
      <dsp:txXfrm>
        <a:off x="6812179" y="2250523"/>
        <a:ext cx="2044705" cy="528153"/>
      </dsp:txXfrm>
    </dsp:sp>
    <dsp:sp modelId="{8C5CBD58-8611-4EE9-8FA4-631168588B74}">
      <dsp:nvSpPr>
        <dsp:cNvPr id="0" name=""/>
        <dsp:cNvSpPr/>
      </dsp:nvSpPr>
      <dsp:spPr>
        <a:xfrm>
          <a:off x="6812179" y="3000501"/>
          <a:ext cx="2016079" cy="528153"/>
        </a:xfrm>
        <a:prstGeom prst="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Miller and Processing Improvement</a:t>
          </a:r>
        </a:p>
      </dsp:txBody>
      <dsp:txXfrm>
        <a:off x="6812179" y="3000501"/>
        <a:ext cx="2016079" cy="528153"/>
      </dsp:txXfrm>
    </dsp:sp>
    <dsp:sp modelId="{7E7F141B-5502-44ED-B9ED-5DA76B6FF66E}">
      <dsp:nvSpPr>
        <dsp:cNvPr id="0" name=""/>
        <dsp:cNvSpPr/>
      </dsp:nvSpPr>
      <dsp:spPr>
        <a:xfrm>
          <a:off x="6812179" y="3750479"/>
          <a:ext cx="2058046" cy="528153"/>
        </a:xfrm>
        <a:prstGeom prst="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Food Fortification Quality &amp; Safety Augmented</a:t>
          </a:r>
        </a:p>
      </dsp:txBody>
      <dsp:txXfrm>
        <a:off x="6812179" y="3750479"/>
        <a:ext cx="2058046" cy="528153"/>
      </dsp:txXfrm>
    </dsp:sp>
    <dsp:sp modelId="{2799BB21-78E7-42AB-9FC9-4383D5B97071}">
      <dsp:nvSpPr>
        <dsp:cNvPr id="0" name=""/>
        <dsp:cNvSpPr/>
      </dsp:nvSpPr>
      <dsp:spPr>
        <a:xfrm>
          <a:off x="6812179" y="4500458"/>
          <a:ext cx="2097267" cy="528153"/>
        </a:xfrm>
        <a:prstGeom prst="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Milling &amp; Processing System Coordinated</a:t>
          </a:r>
        </a:p>
      </dsp:txBody>
      <dsp:txXfrm>
        <a:off x="6812179" y="4500458"/>
        <a:ext cx="2097267" cy="528153"/>
      </dsp:txXfrm>
    </dsp:sp>
    <dsp:sp modelId="{D869100E-D36C-47EA-9C0D-AF3EBC60BE25}">
      <dsp:nvSpPr>
        <dsp:cNvPr id="0" name=""/>
        <dsp:cNvSpPr/>
      </dsp:nvSpPr>
      <dsp:spPr>
        <a:xfrm>
          <a:off x="3452202" y="677353"/>
          <a:ext cx="2622114" cy="528153"/>
        </a:xfrm>
        <a:prstGeom prst="rect">
          <a:avLst/>
        </a:prstGeom>
        <a:solidFill>
          <a:srgbClr val="ED7D31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Cereals Market System Developed</a:t>
          </a:r>
        </a:p>
      </dsp:txBody>
      <dsp:txXfrm>
        <a:off x="3452202" y="677353"/>
        <a:ext cx="2622114" cy="5281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9200"/>
            <a:ext cx="3048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839200"/>
            <a:ext cx="3048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7B90459-3B57-4999-AB97-B30E7E31A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09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90525" y="685800"/>
            <a:ext cx="622935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9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8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839200"/>
            <a:ext cx="3048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A3C0962-BE78-4A01-B43B-81F36ABFD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915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203200" y="1752600"/>
            <a:ext cx="11988800" cy="51054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endParaRPr lang="en-US" sz="2800" smtClean="0"/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0" y="17526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endParaRPr lang="en-US" sz="2800" smtClean="0"/>
          </a:p>
        </p:txBody>
      </p:sp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0" y="1905000"/>
            <a:ext cx="203200" cy="4953000"/>
          </a:xfrm>
          <a:prstGeom prst="rect">
            <a:avLst/>
          </a:prstGeom>
          <a:solidFill>
            <a:srgbClr val="002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endParaRPr lang="en-US" sz="2800" smtClean="0"/>
          </a:p>
        </p:txBody>
      </p:sp>
      <p:pic>
        <p:nvPicPr>
          <p:cNvPr id="7" name="Picture 1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135" y="381000"/>
            <a:ext cx="293793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3602" y="381003"/>
            <a:ext cx="43815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429000"/>
            <a:ext cx="10363200" cy="1143000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1148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8131C-C044-4B60-9A08-354ECE25467F}" type="slidenum">
              <a:rPr lang="en-US"/>
              <a:pPr>
                <a:defRPr/>
              </a:pPr>
              <a:t>‹#›</a:t>
            </a:fld>
            <a:r>
              <a:rPr lang="en-US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13757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93225-A241-45ED-9A81-8ED094BC3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644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1447800"/>
            <a:ext cx="259080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47800"/>
            <a:ext cx="756920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23A77-8298-4F40-A1AF-A4FD633B24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7315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203200" y="1752600"/>
            <a:ext cx="11988800" cy="51054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endParaRPr lang="en-US" sz="2800" smtClean="0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0" y="17526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endParaRPr lang="en-US" sz="2800" smtClean="0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0" y="1905000"/>
            <a:ext cx="203200" cy="4953000"/>
          </a:xfrm>
          <a:prstGeom prst="rect">
            <a:avLst/>
          </a:prstGeom>
          <a:solidFill>
            <a:srgbClr val="002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endParaRPr lang="en-US" sz="2800" smtClean="0">
              <a:solidFill>
                <a:srgbClr val="000000"/>
              </a:solidFill>
            </a:endParaRPr>
          </a:p>
        </p:txBody>
      </p:sp>
      <p:pic>
        <p:nvPicPr>
          <p:cNvPr id="7" name="Picture 1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134" y="381000"/>
            <a:ext cx="293793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3601" y="381001"/>
            <a:ext cx="43815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429000"/>
            <a:ext cx="10363200" cy="1143000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1148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C60C7-AB47-4EC8-A887-489A640659B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000000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369898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539D4-F92B-4CC3-BCB7-05F6CDB3B4D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970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7055A-E0CF-4F15-B573-509D0804DC0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780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09800"/>
            <a:ext cx="508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09800"/>
            <a:ext cx="508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E0104-48A2-4B78-AD59-AAAA9558F92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2688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34823C-9419-4DC6-BC80-4C705815EDA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6010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EAEFD-330D-472E-8CD9-F537F2C8B05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637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94CC9-66C5-4352-A146-37505759A6F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1767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E7C95-9459-40CE-BCC1-5655E9A97C8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93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C3E57-A811-4761-A29D-8A5925E134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3057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8BDB7-95AD-4C2F-B9A7-17268D80E4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4840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05B9B-6F98-4D9E-A744-FA3198391A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0424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1447800"/>
            <a:ext cx="259080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47800"/>
            <a:ext cx="756920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65C28-02EF-4615-811C-8896E16B7CE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680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203200" y="1752600"/>
            <a:ext cx="11988800" cy="51054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endParaRPr lang="en-US" sz="2800" smtClean="0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0" y="17526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endParaRPr lang="en-US" sz="2800" smtClean="0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0" y="1905000"/>
            <a:ext cx="203200" cy="4953000"/>
          </a:xfrm>
          <a:prstGeom prst="rect">
            <a:avLst/>
          </a:prstGeom>
          <a:solidFill>
            <a:srgbClr val="002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endParaRPr lang="en-US" sz="2800" smtClean="0">
              <a:solidFill>
                <a:srgbClr val="000000"/>
              </a:solidFill>
            </a:endParaRPr>
          </a:p>
        </p:txBody>
      </p:sp>
      <p:pic>
        <p:nvPicPr>
          <p:cNvPr id="7" name="Picture 1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134" y="381000"/>
            <a:ext cx="293793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3601" y="381001"/>
            <a:ext cx="43815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429000"/>
            <a:ext cx="10363200" cy="1143000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1148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C60C7-AB47-4EC8-A887-489A640659B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000000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2559960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539D4-F92B-4CC3-BCB7-05F6CDB3B4D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0731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7055A-E0CF-4F15-B573-509D0804DC0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5723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09800"/>
            <a:ext cx="508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09800"/>
            <a:ext cx="508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E0104-48A2-4B78-AD59-AAAA9558F92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6141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34823C-9419-4DC6-BC80-4C705815EDA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2177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EAEFD-330D-472E-8CD9-F537F2C8B05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4532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94CC9-66C5-4352-A146-37505759A6F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456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2B4D4-222D-4A88-8C2D-56D39521D7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200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E7C95-9459-40CE-BCC1-5655E9A97C8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1843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8BDB7-95AD-4C2F-B9A7-17268D80E4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5406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05B9B-6F98-4D9E-A744-FA3198391A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2485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1447800"/>
            <a:ext cx="259080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47800"/>
            <a:ext cx="756920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65C28-02EF-4615-811C-8896E16B7CE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0473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203200" y="1752600"/>
            <a:ext cx="11988800" cy="51054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0" y="17526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0" y="1905000"/>
            <a:ext cx="203200" cy="4953000"/>
          </a:xfrm>
          <a:prstGeom prst="rect">
            <a:avLst/>
          </a:prstGeom>
          <a:solidFill>
            <a:srgbClr val="002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pic>
        <p:nvPicPr>
          <p:cNvPr id="7" name="Picture 1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134" y="381000"/>
            <a:ext cx="293793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3601" y="381001"/>
            <a:ext cx="43815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429000"/>
            <a:ext cx="10363200" cy="1143000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1148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323B0-EB5A-498F-9FAA-2BA38BA9917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000000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9502644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54BD8-9009-4A4E-B0CA-C9F5F641C6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804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01F9DA-3EA9-47B9-9119-933A0CDF8F2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6954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09800"/>
            <a:ext cx="508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09800"/>
            <a:ext cx="508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2D6E8-759C-4F02-95E6-791C323777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1110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0DB47-3DC7-47FB-8CB5-87873A3D3D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0177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C076B-D58E-4C47-88F8-3A3DBD960B5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330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09800"/>
            <a:ext cx="508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09800"/>
            <a:ext cx="508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EF948-60AA-4BC2-91D4-13DC39E10A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30364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47C06-7C31-4B78-AD19-F701E038057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0527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36291-9E70-443E-A8AB-06920936525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14857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80874-2391-42FB-88AD-939A0DC0B5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78430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A7AD4-7899-468B-9560-CB5171A14B5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78411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1447800"/>
            <a:ext cx="259080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47800"/>
            <a:ext cx="756920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20DB7-0C83-4B84-84B8-2A2F868E4C0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19684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203200" y="1752600"/>
            <a:ext cx="11988800" cy="51054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0" y="17526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0" y="1905000"/>
            <a:ext cx="203200" cy="4953000"/>
          </a:xfrm>
          <a:prstGeom prst="rect">
            <a:avLst/>
          </a:prstGeom>
          <a:solidFill>
            <a:srgbClr val="002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pic>
        <p:nvPicPr>
          <p:cNvPr id="7" name="Picture 1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134" y="381000"/>
            <a:ext cx="293793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3601" y="381001"/>
            <a:ext cx="43815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429000"/>
            <a:ext cx="10363200" cy="1143000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1148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323B0-EB5A-498F-9FAA-2BA38BA9917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000000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22920854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54BD8-9009-4A4E-B0CA-C9F5F641C6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3517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01F9DA-3EA9-47B9-9119-933A0CDF8F2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3147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09800"/>
            <a:ext cx="508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09800"/>
            <a:ext cx="508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2D6E8-759C-4F02-95E6-791C323777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04379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0DB47-3DC7-47FB-8CB5-87873A3D3D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68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78666-B62F-4F0B-891E-AFB94E37FB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4302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C076B-D58E-4C47-88F8-3A3DBD960B5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7835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47C06-7C31-4B78-AD19-F701E038057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77762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36291-9E70-443E-A8AB-06920936525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95179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80874-2391-42FB-88AD-939A0DC0B5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97581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A7AD4-7899-468B-9560-CB5171A14B5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00734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1447800"/>
            <a:ext cx="259080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47800"/>
            <a:ext cx="756920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20DB7-0C83-4B84-84B8-2A2F868E4C0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3349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203200" y="1752600"/>
            <a:ext cx="11988800" cy="51054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0" y="17526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0" y="1905000"/>
            <a:ext cx="203200" cy="4953000"/>
          </a:xfrm>
          <a:prstGeom prst="rect">
            <a:avLst/>
          </a:prstGeom>
          <a:solidFill>
            <a:srgbClr val="002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pic>
        <p:nvPicPr>
          <p:cNvPr id="7" name="Picture 1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134" y="381000"/>
            <a:ext cx="293793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3601" y="381001"/>
            <a:ext cx="43815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429000"/>
            <a:ext cx="10363200" cy="1143000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1148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323B0-EB5A-498F-9FAA-2BA38BA9917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000000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7702401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54BD8-9009-4A4E-B0CA-C9F5F641C6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32587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01F9DA-3EA9-47B9-9119-933A0CDF8F2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42208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09800"/>
            <a:ext cx="508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09800"/>
            <a:ext cx="508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2D6E8-759C-4F02-95E6-791C323777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558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617BB-29A6-44F6-811E-6BCD6B1178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33769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0DB47-3DC7-47FB-8CB5-87873A3D3D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13712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C076B-D58E-4C47-88F8-3A3DBD960B5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51284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47C06-7C31-4B78-AD19-F701E038057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59725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36291-9E70-443E-A8AB-06920936525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30545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80874-2391-42FB-88AD-939A0DC0B5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30975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A7AD4-7899-468B-9560-CB5171A14B5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42076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1447800"/>
            <a:ext cx="259080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47800"/>
            <a:ext cx="756920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20DB7-0C83-4B84-84B8-2A2F868E4C0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91140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203200" y="1752600"/>
            <a:ext cx="11988800" cy="51054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0" y="17526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0" y="1905000"/>
            <a:ext cx="203200" cy="4953000"/>
          </a:xfrm>
          <a:prstGeom prst="rect">
            <a:avLst/>
          </a:prstGeom>
          <a:solidFill>
            <a:srgbClr val="002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pic>
        <p:nvPicPr>
          <p:cNvPr id="7" name="Picture 1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134" y="381000"/>
            <a:ext cx="293793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3601" y="381001"/>
            <a:ext cx="43815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429000"/>
            <a:ext cx="10363200" cy="1143000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1148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323B0-EB5A-498F-9FAA-2BA38BA9917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000000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29725346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54BD8-9009-4A4E-B0CA-C9F5F641C6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47915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01F9DA-3EA9-47B9-9119-933A0CDF8F2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173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3870F0-EB85-4CC1-96D1-E09CF7D41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72708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09800"/>
            <a:ext cx="508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09800"/>
            <a:ext cx="508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2D6E8-759C-4F02-95E6-791C323777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35952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0DB47-3DC7-47FB-8CB5-87873A3D3D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84116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C076B-D58E-4C47-88F8-3A3DBD960B5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80743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47C06-7C31-4B78-AD19-F701E038057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18294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36291-9E70-443E-A8AB-06920936525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32361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80874-2391-42FB-88AD-939A0DC0B5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24731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A7AD4-7899-468B-9560-CB5171A14B5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69911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1447800"/>
            <a:ext cx="259080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47800"/>
            <a:ext cx="756920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20DB7-0C83-4B84-84B8-2A2F868E4C0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85272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203200" y="1752600"/>
            <a:ext cx="11988800" cy="51054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0" y="17526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0" y="1905000"/>
            <a:ext cx="203200" cy="4953000"/>
          </a:xfrm>
          <a:prstGeom prst="rect">
            <a:avLst/>
          </a:prstGeom>
          <a:solidFill>
            <a:srgbClr val="002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pic>
        <p:nvPicPr>
          <p:cNvPr id="7" name="Picture 1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134" y="381000"/>
            <a:ext cx="293793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3601" y="381001"/>
            <a:ext cx="43815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429000"/>
            <a:ext cx="10363200" cy="1143000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1148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323B0-EB5A-498F-9FAA-2BA38BA9917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000000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48399745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54BD8-9009-4A4E-B0CA-C9F5F641C6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5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10082-D11F-407A-B323-B59C3DE31B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05976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01F9DA-3EA9-47B9-9119-933A0CDF8F2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84111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09800"/>
            <a:ext cx="508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09800"/>
            <a:ext cx="508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2D6E8-759C-4F02-95E6-791C323777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40820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0DB47-3DC7-47FB-8CB5-87873A3D3D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26088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C076B-D58E-4C47-88F8-3A3DBD960B5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92490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47C06-7C31-4B78-AD19-F701E038057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28415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36291-9E70-443E-A8AB-06920936525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58077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80874-2391-42FB-88AD-939A0DC0B5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9866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A7AD4-7899-468B-9560-CB5171A14B5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46201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1447800"/>
            <a:ext cx="259080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47800"/>
            <a:ext cx="756920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20DB7-0C83-4B84-84B8-2A2F868E4C0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90032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203200" y="1752600"/>
            <a:ext cx="11988800" cy="51054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0" y="17526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0" y="1905000"/>
            <a:ext cx="203200" cy="4953000"/>
          </a:xfrm>
          <a:prstGeom prst="rect">
            <a:avLst/>
          </a:prstGeom>
          <a:solidFill>
            <a:srgbClr val="002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pic>
        <p:nvPicPr>
          <p:cNvPr id="7" name="Picture 1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134" y="381000"/>
            <a:ext cx="293793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3601" y="381001"/>
            <a:ext cx="43815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429000"/>
            <a:ext cx="10363200" cy="1143000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1148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323B0-EB5A-498F-9FAA-2BA38BA9917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000000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611322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DDA55-A2AF-4CBE-9E74-8C856841B7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72619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54BD8-9009-4A4E-B0CA-C9F5F641C6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5613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01F9DA-3EA9-47B9-9119-933A0CDF8F2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46420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09800"/>
            <a:ext cx="508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09800"/>
            <a:ext cx="508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2D6E8-759C-4F02-95E6-791C323777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32989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0DB47-3DC7-47FB-8CB5-87873A3D3D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12330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C076B-D58E-4C47-88F8-3A3DBD960B5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23287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47C06-7C31-4B78-AD19-F701E038057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88095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36291-9E70-443E-A8AB-06920936525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52184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80874-2391-42FB-88AD-939A0DC0B5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06726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A7AD4-7899-468B-9560-CB5171A14B5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46494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1447800"/>
            <a:ext cx="259080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47800"/>
            <a:ext cx="756920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20DB7-0C83-4B84-84B8-2A2F868E4C0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187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47800"/>
            <a:ext cx="10363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09800"/>
            <a:ext cx="103632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24561D9-8531-47CF-B79E-0CF2D81451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10"/>
          <p:cNvSpPr>
            <a:spLocks noChangeArrowheads="1"/>
          </p:cNvSpPr>
          <p:nvPr userDrawn="1"/>
        </p:nvSpPr>
        <p:spPr bwMode="auto">
          <a:xfrm>
            <a:off x="0" y="10668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endParaRPr lang="en-US" sz="2800" smtClean="0"/>
          </a:p>
        </p:txBody>
      </p:sp>
      <p:sp>
        <p:nvSpPr>
          <p:cNvPr id="1032" name="Rectangle 11"/>
          <p:cNvSpPr>
            <a:spLocks noChangeArrowheads="1"/>
          </p:cNvSpPr>
          <p:nvPr userDrawn="1"/>
        </p:nvSpPr>
        <p:spPr bwMode="auto">
          <a:xfrm>
            <a:off x="0" y="1219200"/>
            <a:ext cx="203200" cy="5638800"/>
          </a:xfrm>
          <a:prstGeom prst="rect">
            <a:avLst/>
          </a:prstGeom>
          <a:solidFill>
            <a:srgbClr val="002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defRPr/>
            </a:pPr>
            <a:endParaRPr lang="en-US" sz="2800" smtClean="0">
              <a:solidFill>
                <a:srgbClr val="002A6C"/>
              </a:solidFill>
            </a:endParaRPr>
          </a:p>
        </p:txBody>
      </p:sp>
      <p:pic>
        <p:nvPicPr>
          <p:cNvPr id="1033" name="Picture 1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169" y="109538"/>
            <a:ext cx="2935817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1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7200" y="73028"/>
            <a:ext cx="4385733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2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5pPr>
      <a:lvl6pPr marL="457189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377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566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754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514537" indent="-228594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726" indent="-228594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8914" indent="-228594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103" indent="-228594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47800"/>
            <a:ext cx="10363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09800"/>
            <a:ext cx="103632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EC5D925-2CE5-4734-A3C1-9AD29FB63F8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Rectangle 10"/>
          <p:cNvSpPr>
            <a:spLocks noChangeArrowheads="1"/>
          </p:cNvSpPr>
          <p:nvPr userDrawn="1"/>
        </p:nvSpPr>
        <p:spPr bwMode="auto">
          <a:xfrm>
            <a:off x="0" y="10668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endParaRPr lang="en-US" sz="2800" smtClean="0">
              <a:solidFill>
                <a:srgbClr val="000000"/>
              </a:solidFill>
            </a:endParaRPr>
          </a:p>
        </p:txBody>
      </p:sp>
      <p:sp>
        <p:nvSpPr>
          <p:cNvPr id="1032" name="Rectangle 11"/>
          <p:cNvSpPr>
            <a:spLocks noChangeArrowheads="1"/>
          </p:cNvSpPr>
          <p:nvPr userDrawn="1"/>
        </p:nvSpPr>
        <p:spPr bwMode="auto">
          <a:xfrm>
            <a:off x="0" y="1219200"/>
            <a:ext cx="203200" cy="5638800"/>
          </a:xfrm>
          <a:prstGeom prst="rect">
            <a:avLst/>
          </a:prstGeom>
          <a:solidFill>
            <a:srgbClr val="002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defRPr/>
            </a:pPr>
            <a:endParaRPr lang="en-US" sz="2800" smtClean="0">
              <a:solidFill>
                <a:srgbClr val="002A6C"/>
              </a:solidFill>
            </a:endParaRPr>
          </a:p>
        </p:txBody>
      </p:sp>
      <p:pic>
        <p:nvPicPr>
          <p:cNvPr id="1033" name="Picture 1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168" y="109538"/>
            <a:ext cx="2935817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1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7200" y="73026"/>
            <a:ext cx="4385733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3149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47800"/>
            <a:ext cx="10363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09800"/>
            <a:ext cx="103632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EC5D925-2CE5-4734-A3C1-9AD29FB63F8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Rectangle 10"/>
          <p:cNvSpPr>
            <a:spLocks noChangeArrowheads="1"/>
          </p:cNvSpPr>
          <p:nvPr userDrawn="1"/>
        </p:nvSpPr>
        <p:spPr bwMode="auto">
          <a:xfrm>
            <a:off x="0" y="10668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endParaRPr lang="en-US" sz="2800" smtClean="0">
              <a:solidFill>
                <a:srgbClr val="000000"/>
              </a:solidFill>
            </a:endParaRPr>
          </a:p>
        </p:txBody>
      </p:sp>
      <p:sp>
        <p:nvSpPr>
          <p:cNvPr id="1032" name="Rectangle 11"/>
          <p:cNvSpPr>
            <a:spLocks noChangeArrowheads="1"/>
          </p:cNvSpPr>
          <p:nvPr userDrawn="1"/>
        </p:nvSpPr>
        <p:spPr bwMode="auto">
          <a:xfrm>
            <a:off x="0" y="1219200"/>
            <a:ext cx="203200" cy="5638800"/>
          </a:xfrm>
          <a:prstGeom prst="rect">
            <a:avLst/>
          </a:prstGeom>
          <a:solidFill>
            <a:srgbClr val="002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defRPr/>
            </a:pPr>
            <a:endParaRPr lang="en-US" sz="2800" smtClean="0">
              <a:solidFill>
                <a:srgbClr val="002A6C"/>
              </a:solidFill>
            </a:endParaRPr>
          </a:p>
        </p:txBody>
      </p:sp>
      <p:pic>
        <p:nvPicPr>
          <p:cNvPr id="1033" name="Picture 1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168" y="109538"/>
            <a:ext cx="2935817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1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7200" y="73026"/>
            <a:ext cx="4385733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0022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  <p:sldLayoutId id="2147484108" r:id="rId2"/>
    <p:sldLayoutId id="2147484109" r:id="rId3"/>
    <p:sldLayoutId id="2147484110" r:id="rId4"/>
    <p:sldLayoutId id="2147484111" r:id="rId5"/>
    <p:sldLayoutId id="2147484112" r:id="rId6"/>
    <p:sldLayoutId id="2147484113" r:id="rId7"/>
    <p:sldLayoutId id="2147484114" r:id="rId8"/>
    <p:sldLayoutId id="2147484115" r:id="rId9"/>
    <p:sldLayoutId id="2147484116" r:id="rId10"/>
    <p:sldLayoutId id="214748411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47800"/>
            <a:ext cx="10363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w-KE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09800"/>
            <a:ext cx="103632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w-KE" smtClean="0"/>
              <a:t>Click to edit Master text styles</a:t>
            </a:r>
          </a:p>
          <a:p>
            <a:pPr lvl="1"/>
            <a:r>
              <a:rPr lang="en-US" altLang="sw-KE" smtClean="0"/>
              <a:t>Second level</a:t>
            </a:r>
          </a:p>
          <a:p>
            <a:pPr lvl="2"/>
            <a:r>
              <a:rPr lang="en-US" altLang="sw-KE" smtClean="0"/>
              <a:t>Third level</a:t>
            </a:r>
          </a:p>
          <a:p>
            <a:pPr lvl="3"/>
            <a:r>
              <a:rPr lang="en-US" altLang="sw-KE" smtClean="0"/>
              <a:t>Fourth level</a:t>
            </a:r>
          </a:p>
          <a:p>
            <a:pPr lvl="4"/>
            <a:r>
              <a:rPr lang="en-US" altLang="sw-KE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FA28390-A118-4604-815C-6B77592CF63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Rectangle 10"/>
          <p:cNvSpPr>
            <a:spLocks noChangeArrowheads="1"/>
          </p:cNvSpPr>
          <p:nvPr userDrawn="1"/>
        </p:nvSpPr>
        <p:spPr bwMode="auto">
          <a:xfrm>
            <a:off x="0" y="10668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sp>
        <p:nvSpPr>
          <p:cNvPr id="1032" name="Rectangle 11"/>
          <p:cNvSpPr>
            <a:spLocks noChangeArrowheads="1"/>
          </p:cNvSpPr>
          <p:nvPr userDrawn="1"/>
        </p:nvSpPr>
        <p:spPr bwMode="auto">
          <a:xfrm>
            <a:off x="0" y="1219200"/>
            <a:ext cx="203200" cy="5638800"/>
          </a:xfrm>
          <a:prstGeom prst="rect">
            <a:avLst/>
          </a:prstGeom>
          <a:solidFill>
            <a:srgbClr val="002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sw-KE" altLang="sw-KE" sz="2800" smtClean="0">
              <a:solidFill>
                <a:srgbClr val="002A6C"/>
              </a:solidFill>
              <a:latin typeface="Times" panose="02020603060405020304" pitchFamily="18" charset="0"/>
              <a:cs typeface="Arial" charset="0"/>
            </a:endParaRPr>
          </a:p>
        </p:txBody>
      </p:sp>
      <p:pic>
        <p:nvPicPr>
          <p:cNvPr id="1033" name="Picture 1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168" y="109538"/>
            <a:ext cx="2935817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1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7200" y="73026"/>
            <a:ext cx="4385733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4230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28" r:id="rId10"/>
    <p:sldLayoutId id="214748412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47800"/>
            <a:ext cx="10363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w-KE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09800"/>
            <a:ext cx="103632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w-KE" smtClean="0"/>
              <a:t>Click to edit Master text styles</a:t>
            </a:r>
          </a:p>
          <a:p>
            <a:pPr lvl="1"/>
            <a:r>
              <a:rPr lang="en-US" altLang="sw-KE" smtClean="0"/>
              <a:t>Second level</a:t>
            </a:r>
          </a:p>
          <a:p>
            <a:pPr lvl="2"/>
            <a:r>
              <a:rPr lang="en-US" altLang="sw-KE" smtClean="0"/>
              <a:t>Third level</a:t>
            </a:r>
          </a:p>
          <a:p>
            <a:pPr lvl="3"/>
            <a:r>
              <a:rPr lang="en-US" altLang="sw-KE" smtClean="0"/>
              <a:t>Fourth level</a:t>
            </a:r>
          </a:p>
          <a:p>
            <a:pPr lvl="4"/>
            <a:r>
              <a:rPr lang="en-US" altLang="sw-KE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FA28390-A118-4604-815C-6B77592CF63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Rectangle 10"/>
          <p:cNvSpPr>
            <a:spLocks noChangeArrowheads="1"/>
          </p:cNvSpPr>
          <p:nvPr userDrawn="1"/>
        </p:nvSpPr>
        <p:spPr bwMode="auto">
          <a:xfrm>
            <a:off x="0" y="10668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sp>
        <p:nvSpPr>
          <p:cNvPr id="1032" name="Rectangle 11"/>
          <p:cNvSpPr>
            <a:spLocks noChangeArrowheads="1"/>
          </p:cNvSpPr>
          <p:nvPr userDrawn="1"/>
        </p:nvSpPr>
        <p:spPr bwMode="auto">
          <a:xfrm>
            <a:off x="0" y="1219200"/>
            <a:ext cx="203200" cy="5638800"/>
          </a:xfrm>
          <a:prstGeom prst="rect">
            <a:avLst/>
          </a:prstGeom>
          <a:solidFill>
            <a:srgbClr val="002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sw-KE" altLang="sw-KE" sz="2800" smtClean="0">
              <a:solidFill>
                <a:srgbClr val="002A6C"/>
              </a:solidFill>
              <a:latin typeface="Times" panose="02020603060405020304" pitchFamily="18" charset="0"/>
              <a:cs typeface="Arial" charset="0"/>
            </a:endParaRPr>
          </a:p>
        </p:txBody>
      </p:sp>
      <p:pic>
        <p:nvPicPr>
          <p:cNvPr id="1033" name="Picture 1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168" y="109538"/>
            <a:ext cx="2935817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1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7200" y="73026"/>
            <a:ext cx="4385733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3010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1" r:id="rId1"/>
    <p:sldLayoutId id="2147484132" r:id="rId2"/>
    <p:sldLayoutId id="2147484133" r:id="rId3"/>
    <p:sldLayoutId id="2147484134" r:id="rId4"/>
    <p:sldLayoutId id="2147484135" r:id="rId5"/>
    <p:sldLayoutId id="2147484136" r:id="rId6"/>
    <p:sldLayoutId id="2147484137" r:id="rId7"/>
    <p:sldLayoutId id="2147484138" r:id="rId8"/>
    <p:sldLayoutId id="2147484139" r:id="rId9"/>
    <p:sldLayoutId id="2147484140" r:id="rId10"/>
    <p:sldLayoutId id="214748414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47800"/>
            <a:ext cx="10363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w-KE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09800"/>
            <a:ext cx="103632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w-KE" smtClean="0"/>
              <a:t>Click to edit Master text styles</a:t>
            </a:r>
          </a:p>
          <a:p>
            <a:pPr lvl="1"/>
            <a:r>
              <a:rPr lang="en-US" altLang="sw-KE" smtClean="0"/>
              <a:t>Second level</a:t>
            </a:r>
          </a:p>
          <a:p>
            <a:pPr lvl="2"/>
            <a:r>
              <a:rPr lang="en-US" altLang="sw-KE" smtClean="0"/>
              <a:t>Third level</a:t>
            </a:r>
          </a:p>
          <a:p>
            <a:pPr lvl="3"/>
            <a:r>
              <a:rPr lang="en-US" altLang="sw-KE" smtClean="0"/>
              <a:t>Fourth level</a:t>
            </a:r>
          </a:p>
          <a:p>
            <a:pPr lvl="4"/>
            <a:r>
              <a:rPr lang="en-US" altLang="sw-KE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FA28390-A118-4604-815C-6B77592CF63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Rectangle 10"/>
          <p:cNvSpPr>
            <a:spLocks noChangeArrowheads="1"/>
          </p:cNvSpPr>
          <p:nvPr userDrawn="1"/>
        </p:nvSpPr>
        <p:spPr bwMode="auto">
          <a:xfrm>
            <a:off x="0" y="10668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sp>
        <p:nvSpPr>
          <p:cNvPr id="1032" name="Rectangle 11"/>
          <p:cNvSpPr>
            <a:spLocks noChangeArrowheads="1"/>
          </p:cNvSpPr>
          <p:nvPr userDrawn="1"/>
        </p:nvSpPr>
        <p:spPr bwMode="auto">
          <a:xfrm>
            <a:off x="0" y="1219200"/>
            <a:ext cx="203200" cy="5638800"/>
          </a:xfrm>
          <a:prstGeom prst="rect">
            <a:avLst/>
          </a:prstGeom>
          <a:solidFill>
            <a:srgbClr val="002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sw-KE" altLang="sw-KE" sz="2800" smtClean="0">
              <a:solidFill>
                <a:srgbClr val="002A6C"/>
              </a:solidFill>
              <a:latin typeface="Times" panose="02020603060405020304" pitchFamily="18" charset="0"/>
              <a:cs typeface="Arial" charset="0"/>
            </a:endParaRPr>
          </a:p>
        </p:txBody>
      </p:sp>
      <p:pic>
        <p:nvPicPr>
          <p:cNvPr id="1033" name="Picture 1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168" y="109538"/>
            <a:ext cx="2935817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1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7200" y="73026"/>
            <a:ext cx="4385733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3212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3" r:id="rId1"/>
    <p:sldLayoutId id="2147484144" r:id="rId2"/>
    <p:sldLayoutId id="2147484145" r:id="rId3"/>
    <p:sldLayoutId id="2147484146" r:id="rId4"/>
    <p:sldLayoutId id="2147484147" r:id="rId5"/>
    <p:sldLayoutId id="2147484148" r:id="rId6"/>
    <p:sldLayoutId id="2147484149" r:id="rId7"/>
    <p:sldLayoutId id="2147484150" r:id="rId8"/>
    <p:sldLayoutId id="2147484151" r:id="rId9"/>
    <p:sldLayoutId id="2147484152" r:id="rId10"/>
    <p:sldLayoutId id="214748415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47800"/>
            <a:ext cx="10363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w-KE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09800"/>
            <a:ext cx="103632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w-KE" smtClean="0"/>
              <a:t>Click to edit Master text styles</a:t>
            </a:r>
          </a:p>
          <a:p>
            <a:pPr lvl="1"/>
            <a:r>
              <a:rPr lang="en-US" altLang="sw-KE" smtClean="0"/>
              <a:t>Second level</a:t>
            </a:r>
          </a:p>
          <a:p>
            <a:pPr lvl="2"/>
            <a:r>
              <a:rPr lang="en-US" altLang="sw-KE" smtClean="0"/>
              <a:t>Third level</a:t>
            </a:r>
          </a:p>
          <a:p>
            <a:pPr lvl="3"/>
            <a:r>
              <a:rPr lang="en-US" altLang="sw-KE" smtClean="0"/>
              <a:t>Fourth level</a:t>
            </a:r>
          </a:p>
          <a:p>
            <a:pPr lvl="4"/>
            <a:r>
              <a:rPr lang="en-US" altLang="sw-KE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FA28390-A118-4604-815C-6B77592CF63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Rectangle 10"/>
          <p:cNvSpPr>
            <a:spLocks noChangeArrowheads="1"/>
          </p:cNvSpPr>
          <p:nvPr userDrawn="1"/>
        </p:nvSpPr>
        <p:spPr bwMode="auto">
          <a:xfrm>
            <a:off x="0" y="10668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sp>
        <p:nvSpPr>
          <p:cNvPr id="1032" name="Rectangle 11"/>
          <p:cNvSpPr>
            <a:spLocks noChangeArrowheads="1"/>
          </p:cNvSpPr>
          <p:nvPr userDrawn="1"/>
        </p:nvSpPr>
        <p:spPr bwMode="auto">
          <a:xfrm>
            <a:off x="0" y="1219200"/>
            <a:ext cx="203200" cy="5638800"/>
          </a:xfrm>
          <a:prstGeom prst="rect">
            <a:avLst/>
          </a:prstGeom>
          <a:solidFill>
            <a:srgbClr val="002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sw-KE" altLang="sw-KE" sz="2800" smtClean="0">
              <a:solidFill>
                <a:srgbClr val="002A6C"/>
              </a:solidFill>
              <a:latin typeface="Times" panose="02020603060405020304" pitchFamily="18" charset="0"/>
              <a:cs typeface="Arial" charset="0"/>
            </a:endParaRPr>
          </a:p>
        </p:txBody>
      </p:sp>
      <p:pic>
        <p:nvPicPr>
          <p:cNvPr id="1033" name="Picture 1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168" y="109538"/>
            <a:ext cx="2935817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1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7200" y="73026"/>
            <a:ext cx="4385733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4573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5" r:id="rId1"/>
    <p:sldLayoutId id="2147484156" r:id="rId2"/>
    <p:sldLayoutId id="2147484157" r:id="rId3"/>
    <p:sldLayoutId id="2147484158" r:id="rId4"/>
    <p:sldLayoutId id="2147484159" r:id="rId5"/>
    <p:sldLayoutId id="2147484160" r:id="rId6"/>
    <p:sldLayoutId id="2147484161" r:id="rId7"/>
    <p:sldLayoutId id="2147484162" r:id="rId8"/>
    <p:sldLayoutId id="2147484163" r:id="rId9"/>
    <p:sldLayoutId id="2147484164" r:id="rId10"/>
    <p:sldLayoutId id="214748416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47800"/>
            <a:ext cx="10363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w-KE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09800"/>
            <a:ext cx="103632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w-KE" smtClean="0"/>
              <a:t>Click to edit Master text styles</a:t>
            </a:r>
          </a:p>
          <a:p>
            <a:pPr lvl="1"/>
            <a:r>
              <a:rPr lang="en-US" altLang="sw-KE" smtClean="0"/>
              <a:t>Second level</a:t>
            </a:r>
          </a:p>
          <a:p>
            <a:pPr lvl="2"/>
            <a:r>
              <a:rPr lang="en-US" altLang="sw-KE" smtClean="0"/>
              <a:t>Third level</a:t>
            </a:r>
          </a:p>
          <a:p>
            <a:pPr lvl="3"/>
            <a:r>
              <a:rPr lang="en-US" altLang="sw-KE" smtClean="0"/>
              <a:t>Fourth level</a:t>
            </a:r>
          </a:p>
          <a:p>
            <a:pPr lvl="4"/>
            <a:r>
              <a:rPr lang="en-US" altLang="sw-KE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FA28390-A118-4604-815C-6B77592CF63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Rectangle 10"/>
          <p:cNvSpPr>
            <a:spLocks noChangeArrowheads="1"/>
          </p:cNvSpPr>
          <p:nvPr userDrawn="1"/>
        </p:nvSpPr>
        <p:spPr bwMode="auto">
          <a:xfrm>
            <a:off x="0" y="10668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sp>
        <p:nvSpPr>
          <p:cNvPr id="1032" name="Rectangle 11"/>
          <p:cNvSpPr>
            <a:spLocks noChangeArrowheads="1"/>
          </p:cNvSpPr>
          <p:nvPr userDrawn="1"/>
        </p:nvSpPr>
        <p:spPr bwMode="auto">
          <a:xfrm>
            <a:off x="0" y="1219200"/>
            <a:ext cx="203200" cy="5638800"/>
          </a:xfrm>
          <a:prstGeom prst="rect">
            <a:avLst/>
          </a:prstGeom>
          <a:solidFill>
            <a:srgbClr val="002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sw-KE" altLang="sw-KE" sz="2800" smtClean="0">
              <a:solidFill>
                <a:srgbClr val="002A6C"/>
              </a:solidFill>
              <a:latin typeface="Times" panose="02020603060405020304" pitchFamily="18" charset="0"/>
              <a:cs typeface="Arial" charset="0"/>
            </a:endParaRPr>
          </a:p>
        </p:txBody>
      </p:sp>
      <p:pic>
        <p:nvPicPr>
          <p:cNvPr id="1033" name="Picture 1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168" y="109538"/>
            <a:ext cx="2935817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1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7200" y="73026"/>
            <a:ext cx="4385733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231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7" r:id="rId1"/>
    <p:sldLayoutId id="2147484168" r:id="rId2"/>
    <p:sldLayoutId id="2147484169" r:id="rId3"/>
    <p:sldLayoutId id="2147484170" r:id="rId4"/>
    <p:sldLayoutId id="2147484171" r:id="rId5"/>
    <p:sldLayoutId id="2147484172" r:id="rId6"/>
    <p:sldLayoutId id="2147484173" r:id="rId7"/>
    <p:sldLayoutId id="2147484174" r:id="rId8"/>
    <p:sldLayoutId id="2147484175" r:id="rId9"/>
    <p:sldLayoutId id="2147484176" r:id="rId10"/>
    <p:sldLayoutId id="214748417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47800"/>
            <a:ext cx="10363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w-KE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09800"/>
            <a:ext cx="103632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w-KE" smtClean="0"/>
              <a:t>Click to edit Master text styles</a:t>
            </a:r>
          </a:p>
          <a:p>
            <a:pPr lvl="1"/>
            <a:r>
              <a:rPr lang="en-US" altLang="sw-KE" smtClean="0"/>
              <a:t>Second level</a:t>
            </a:r>
          </a:p>
          <a:p>
            <a:pPr lvl="2"/>
            <a:r>
              <a:rPr lang="en-US" altLang="sw-KE" smtClean="0"/>
              <a:t>Third level</a:t>
            </a:r>
          </a:p>
          <a:p>
            <a:pPr lvl="3"/>
            <a:r>
              <a:rPr lang="en-US" altLang="sw-KE" smtClean="0"/>
              <a:t>Fourth level</a:t>
            </a:r>
          </a:p>
          <a:p>
            <a:pPr lvl="4"/>
            <a:r>
              <a:rPr lang="en-US" altLang="sw-KE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FA28390-A118-4604-815C-6B77592CF63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Rectangle 10"/>
          <p:cNvSpPr>
            <a:spLocks noChangeArrowheads="1"/>
          </p:cNvSpPr>
          <p:nvPr userDrawn="1"/>
        </p:nvSpPr>
        <p:spPr bwMode="auto">
          <a:xfrm>
            <a:off x="0" y="10668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w-KE" altLang="sw-KE" sz="2800" smtClean="0">
              <a:solidFill>
                <a:srgbClr val="000000"/>
              </a:solidFill>
              <a:latin typeface="Times" panose="02020603060405020304" pitchFamily="18" charset="0"/>
              <a:cs typeface="Arial" charset="0"/>
            </a:endParaRPr>
          </a:p>
        </p:txBody>
      </p:sp>
      <p:sp>
        <p:nvSpPr>
          <p:cNvPr id="1032" name="Rectangle 11"/>
          <p:cNvSpPr>
            <a:spLocks noChangeArrowheads="1"/>
          </p:cNvSpPr>
          <p:nvPr userDrawn="1"/>
        </p:nvSpPr>
        <p:spPr bwMode="auto">
          <a:xfrm>
            <a:off x="0" y="1219200"/>
            <a:ext cx="203200" cy="5638800"/>
          </a:xfrm>
          <a:prstGeom prst="rect">
            <a:avLst/>
          </a:prstGeom>
          <a:solidFill>
            <a:srgbClr val="002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sw-KE" altLang="sw-KE" sz="2800" smtClean="0">
              <a:solidFill>
                <a:srgbClr val="002A6C"/>
              </a:solidFill>
              <a:latin typeface="Times" panose="02020603060405020304" pitchFamily="18" charset="0"/>
              <a:cs typeface="Arial" charset="0"/>
            </a:endParaRPr>
          </a:p>
        </p:txBody>
      </p:sp>
      <p:pic>
        <p:nvPicPr>
          <p:cNvPr id="1033" name="Picture 1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168" y="109538"/>
            <a:ext cx="2935817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1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7200" y="73026"/>
            <a:ext cx="4385733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28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9" r:id="rId1"/>
    <p:sldLayoutId id="2147484180" r:id="rId2"/>
    <p:sldLayoutId id="2147484181" r:id="rId3"/>
    <p:sldLayoutId id="2147484182" r:id="rId4"/>
    <p:sldLayoutId id="2147484183" r:id="rId5"/>
    <p:sldLayoutId id="2147484184" r:id="rId6"/>
    <p:sldLayoutId id="2147484185" r:id="rId7"/>
    <p:sldLayoutId id="2147484186" r:id="rId8"/>
    <p:sldLayoutId id="2147484187" r:id="rId9"/>
    <p:sldLayoutId id="2147484188" r:id="rId10"/>
    <p:sldLayoutId id="214748418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2209800" y="1447800"/>
            <a:ext cx="7772400" cy="990600"/>
          </a:xfrm>
        </p:spPr>
        <p:txBody>
          <a:bodyPr/>
          <a:lstStyle/>
          <a:p>
            <a:pPr algn="ctr"/>
            <a:r>
              <a:rPr lang="en-US" altLang="sw-KE" sz="2800" dirty="0" smtClean="0"/>
              <a:t>NAFAKA</a:t>
            </a:r>
            <a:r>
              <a:rPr lang="en-US" altLang="sw-KE" sz="2800" dirty="0"/>
              <a:t> </a:t>
            </a:r>
            <a:r>
              <a:rPr lang="en-US" altLang="sw-KE" sz="2800" dirty="0" smtClean="0"/>
              <a:t>2 OVERVIEW</a:t>
            </a:r>
            <a:endParaRPr lang="en-US" altLang="sw-KE" sz="2800" dirty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2209800" y="2362200"/>
            <a:ext cx="7772400" cy="4114800"/>
          </a:xfrm>
        </p:spPr>
        <p:txBody>
          <a:bodyPr/>
          <a:lstStyle/>
          <a:p>
            <a:pPr marL="0" indent="0" algn="ctr">
              <a:buNone/>
            </a:pPr>
            <a:endParaRPr lang="en-US" altLang="sw-KE" dirty="0" smtClean="0"/>
          </a:p>
          <a:p>
            <a:pPr marL="0" indent="0" algn="ctr">
              <a:buNone/>
            </a:pPr>
            <a:r>
              <a:rPr lang="en-US" altLang="en-US" smtClean="0"/>
              <a:t>Presentation made at </a:t>
            </a:r>
            <a:endParaRPr lang="en-US" altLang="en-US" dirty="0" smtClean="0"/>
          </a:p>
          <a:p>
            <a:pPr marL="0" indent="0" algn="ctr">
              <a:buNone/>
            </a:pPr>
            <a:endParaRPr lang="en-US" altLang="en-US" dirty="0" smtClean="0"/>
          </a:p>
          <a:p>
            <a:pPr marL="0" indent="0" algn="ctr">
              <a:buNone/>
            </a:pPr>
            <a:r>
              <a:rPr lang="en-US" altLang="en-US" dirty="0" smtClean="0"/>
              <a:t>NAFAKA – Africa RISING Collaboration Annual Meeting</a:t>
            </a:r>
          </a:p>
          <a:p>
            <a:pPr marL="0" indent="0" algn="ctr">
              <a:buNone/>
            </a:pPr>
            <a:r>
              <a:rPr lang="en-US" altLang="en-US" sz="3200" dirty="0" smtClean="0"/>
              <a:t>Dar </a:t>
            </a:r>
            <a:r>
              <a:rPr lang="en-US" altLang="en-US" sz="3200" dirty="0" err="1" smtClean="0"/>
              <a:t>Es</a:t>
            </a:r>
            <a:r>
              <a:rPr lang="en-US" altLang="en-US" sz="3200" dirty="0" smtClean="0"/>
              <a:t> Salaam</a:t>
            </a:r>
            <a:endParaRPr lang="en-US" altLang="en-US" sz="3200" dirty="0"/>
          </a:p>
          <a:p>
            <a:pPr marL="0" indent="0" algn="ctr">
              <a:buNone/>
            </a:pPr>
            <a:r>
              <a:rPr lang="en-US" altLang="en-US" sz="3200" dirty="0" smtClean="0"/>
              <a:t> 3</a:t>
            </a:r>
            <a:r>
              <a:rPr lang="en-US" altLang="en-US" sz="3200" baseline="30000" dirty="0" smtClean="0"/>
              <a:t>rd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– </a:t>
            </a:r>
            <a:r>
              <a:rPr lang="en-US" altLang="en-US" sz="3200" dirty="0" smtClean="0"/>
              <a:t>July </a:t>
            </a:r>
            <a:r>
              <a:rPr lang="en-US" altLang="en-US" sz="3200" dirty="0"/>
              <a:t>, </a:t>
            </a:r>
            <a:r>
              <a:rPr lang="en-US" altLang="en-US" sz="3200" dirty="0" smtClean="0"/>
              <a:t>2017</a:t>
            </a:r>
            <a:endParaRPr lang="en-US" altLang="en-US" sz="3200" dirty="0"/>
          </a:p>
          <a:p>
            <a:pPr marL="0" indent="0" algn="ctr">
              <a:buNone/>
            </a:pPr>
            <a:endParaRPr lang="en-US" altLang="sw-KE" dirty="0" smtClean="0"/>
          </a:p>
        </p:txBody>
      </p:sp>
    </p:spTree>
    <p:extLst>
      <p:ext uri="{BB962C8B-B14F-4D97-AF65-F5344CB8AC3E}">
        <p14:creationId xmlns:p14="http://schemas.microsoft.com/office/powerpoint/2010/main" val="204047499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 </a:t>
            </a:r>
            <a:r>
              <a:rPr lang="en-US" dirty="0" smtClean="0"/>
              <a:t>1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10363200" cy="4953000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000" i="1" cap="small" dirty="0">
              <a:solidFill>
                <a:srgbClr val="1F497D"/>
              </a:solidFill>
              <a:latin typeface="Times New Roman,MinioMM_485 SB"/>
              <a:ea typeface="Times New Roman,MinioMM_485 SB"/>
              <a:cs typeface="Times New Roman,MinioMM_485 SB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600" b="1" dirty="0" smtClean="0">
                <a:solidFill>
                  <a:srgbClr val="000000"/>
                </a:solidFill>
                <a:latin typeface="+mj-lt"/>
                <a:ea typeface="Times New Roman,MinioMM_485 SB"/>
                <a:cs typeface="Times New Roman,MinioMM_485 SB"/>
              </a:rPr>
              <a:t>Facilitating access to alternative products that VBAAs and agro dealers sell to </a:t>
            </a:r>
            <a:r>
              <a:rPr lang="en-US" sz="1600" b="1" dirty="0">
                <a:solidFill>
                  <a:srgbClr val="000000"/>
                </a:solidFill>
                <a:latin typeface="+mj-lt"/>
                <a:ea typeface="Times New Roman,MinioMM_485 SB"/>
                <a:cs typeface="Times New Roman,MinioMM_485 SB"/>
              </a:rPr>
              <a:t>cover sales gaps during the calendar year or that could provide larger per unit margins, </a:t>
            </a:r>
            <a:endParaRPr lang="en-US" sz="1600" b="1" dirty="0">
              <a:solidFill>
                <a:srgbClr val="000000"/>
              </a:solidFill>
              <a:latin typeface="+mj-lt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b="1" dirty="0">
                <a:solidFill>
                  <a:srgbClr val="000000"/>
                </a:solidFill>
                <a:latin typeface="+mj-lt"/>
                <a:ea typeface="Times New Roman,MinioMM_485 SB"/>
                <a:cs typeface="Times New Roman,MinioMM_485 SB"/>
              </a:rPr>
              <a:t>Promote small-scale mechanization solutions, such as rotary </a:t>
            </a:r>
            <a:r>
              <a:rPr lang="en-US" sz="1600" b="1" dirty="0" err="1">
                <a:solidFill>
                  <a:srgbClr val="000000"/>
                </a:solidFill>
                <a:latin typeface="+mj-lt"/>
                <a:ea typeface="Times New Roman,MinioMM_485 SB"/>
                <a:cs typeface="Times New Roman,MinioMM_485 SB"/>
              </a:rPr>
              <a:t>weeders</a:t>
            </a:r>
            <a:r>
              <a:rPr lang="en-US" sz="1600" b="1" dirty="0">
                <a:solidFill>
                  <a:srgbClr val="000000"/>
                </a:solidFill>
                <a:latin typeface="+mj-lt"/>
                <a:ea typeface="Times New Roman,MinioMM_485 SB"/>
                <a:cs typeface="Times New Roman,MinioMM_485 SB"/>
              </a:rPr>
              <a:t>, maize </a:t>
            </a:r>
            <a:r>
              <a:rPr lang="en-US" sz="1600" b="1" dirty="0" err="1">
                <a:solidFill>
                  <a:srgbClr val="000000"/>
                </a:solidFill>
                <a:latin typeface="+mj-lt"/>
                <a:ea typeface="Times New Roman,MinioMM_485 SB"/>
                <a:cs typeface="Times New Roman,MinioMM_485 SB"/>
              </a:rPr>
              <a:t>shellers</a:t>
            </a:r>
            <a:r>
              <a:rPr lang="en-US" sz="1600" b="1" dirty="0">
                <a:solidFill>
                  <a:srgbClr val="000000"/>
                </a:solidFill>
                <a:latin typeface="+mj-lt"/>
                <a:ea typeface="Times New Roman,MinioMM_485 SB"/>
                <a:cs typeface="Times New Roman,MinioMM_485 SB"/>
              </a:rPr>
              <a:t>, and rice threshers to reduce physical workload for female </a:t>
            </a:r>
            <a:r>
              <a:rPr lang="en-US" sz="1600" b="1" dirty="0" smtClean="0">
                <a:solidFill>
                  <a:srgbClr val="000000"/>
                </a:solidFill>
                <a:latin typeface="+mj-lt"/>
                <a:ea typeface="Times New Roman,MinioMM_485 SB"/>
                <a:cs typeface="Times New Roman,MinioMM_485 SB"/>
              </a:rPr>
              <a:t>farmers(including use of VBAAs as sales agents)</a:t>
            </a:r>
            <a:endParaRPr lang="en-US" sz="1600" b="1" dirty="0">
              <a:solidFill>
                <a:srgbClr val="000000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b="1" dirty="0" smtClean="0">
                <a:solidFill>
                  <a:srgbClr val="000000"/>
                </a:solidFill>
                <a:latin typeface="+mj-lt"/>
                <a:ea typeface="Times New Roman,MinioMM_485 SB"/>
                <a:cs typeface="Times New Roman,MinioMM_485 SB"/>
              </a:rPr>
              <a:t>Expand </a:t>
            </a:r>
            <a:r>
              <a:rPr lang="en-US" sz="1600" b="1" dirty="0">
                <a:solidFill>
                  <a:srgbClr val="000000"/>
                </a:solidFill>
                <a:latin typeface="+mj-lt"/>
                <a:ea typeface="Times New Roman,MinioMM_485 SB"/>
                <a:cs typeface="Times New Roman,MinioMM_485 SB"/>
              </a:rPr>
              <a:t>VBAA/input supplier radio-based marketing and extension messaging</a:t>
            </a:r>
            <a:endParaRPr lang="en-US" sz="1600" b="1" dirty="0">
              <a:solidFill>
                <a:srgbClr val="000000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b="1" dirty="0">
                <a:solidFill>
                  <a:srgbClr val="000000"/>
                </a:solidFill>
                <a:latin typeface="+mj-lt"/>
                <a:ea typeface="Times New Roman,MinioMM_485 SB"/>
                <a:cs typeface="Times New Roman,MinioMM_485 SB"/>
              </a:rPr>
              <a:t>Quality Declared Seed (QDS) production and sales through VBAAs. </a:t>
            </a:r>
            <a:endParaRPr lang="en-US" sz="1600" b="1" dirty="0">
              <a:solidFill>
                <a:srgbClr val="000000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b="1" dirty="0">
                <a:solidFill>
                  <a:srgbClr val="000000"/>
                </a:solidFill>
                <a:latin typeface="+mj-lt"/>
                <a:ea typeface="Times New Roman,MinioMM_485 SB"/>
                <a:cs typeface="Times New Roman,MinioMM_485 SB"/>
              </a:rPr>
              <a:t>Embed opportunities for female and youth employment, such as crop protection units, through VBAAs)</a:t>
            </a:r>
            <a:endParaRPr lang="en-US" sz="1600" b="1" dirty="0">
              <a:solidFill>
                <a:srgbClr val="000000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600" b="1" dirty="0">
                <a:solidFill>
                  <a:srgbClr val="000000"/>
                </a:solidFill>
                <a:latin typeface="+mj-lt"/>
                <a:ea typeface="Times New Roman,MinioMM_485 SB"/>
                <a:cs typeface="Times New Roman,MinioMM_485 SB"/>
              </a:rPr>
              <a:t>Link VBAAs to millers as primary aggregators for grain </a:t>
            </a:r>
            <a:endParaRPr lang="en-US" sz="1600" b="1" dirty="0">
              <a:solidFill>
                <a:srgbClr val="000000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32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2057400" y="0"/>
            <a:ext cx="8153400" cy="685800"/>
          </a:xfrm>
        </p:spPr>
        <p:txBody>
          <a:bodyPr/>
          <a:lstStyle/>
          <a:p>
            <a:pPr algn="l"/>
            <a:r>
              <a:rPr lang="en-US" b="1" smtClean="0"/>
              <a:t>Wholesaler Sales Agent Grants</a:t>
            </a:r>
            <a:endParaRPr lang="en-US" smtClean="0"/>
          </a:p>
        </p:txBody>
      </p:sp>
      <p:sp>
        <p:nvSpPr>
          <p:cNvPr id="15363" name="TextBox 5"/>
          <p:cNvSpPr txBox="1">
            <a:spLocks noChangeArrowheads="1"/>
          </p:cNvSpPr>
          <p:nvPr/>
        </p:nvSpPr>
        <p:spPr bwMode="auto">
          <a:xfrm>
            <a:off x="2057400" y="1119190"/>
            <a:ext cx="61547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2800" b="1">
                <a:latin typeface="Times" panose="02020603050405020304" pitchFamily="18" charset="0"/>
              </a:rPr>
              <a:t>Facilitating a Inputs Linkage process</a:t>
            </a:r>
            <a:endParaRPr lang="en-US" sz="2800">
              <a:latin typeface="Times" panose="02020603050405020304" pitchFamily="18" charset="0"/>
            </a:endParaRPr>
          </a:p>
        </p:txBody>
      </p:sp>
      <p:grpSp>
        <p:nvGrpSpPr>
          <p:cNvPr id="15364" name="Group 25"/>
          <p:cNvGrpSpPr>
            <a:grpSpLocks/>
          </p:cNvGrpSpPr>
          <p:nvPr/>
        </p:nvGrpSpPr>
        <p:grpSpPr bwMode="auto">
          <a:xfrm>
            <a:off x="2057400" y="1905000"/>
            <a:ext cx="6553200" cy="4953000"/>
            <a:chOff x="1897" y="1832"/>
            <a:chExt cx="5007" cy="4713"/>
          </a:xfrm>
        </p:grpSpPr>
        <p:sp>
          <p:nvSpPr>
            <p:cNvPr id="15378" name="Text Box 27"/>
            <p:cNvSpPr txBox="1">
              <a:spLocks noChangeArrowheads="1"/>
            </p:cNvSpPr>
            <p:nvPr/>
          </p:nvSpPr>
          <p:spPr bwMode="auto">
            <a:xfrm>
              <a:off x="3328" y="1832"/>
              <a:ext cx="1413" cy="46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None/>
              </a:pPr>
              <a:r>
                <a:rPr lang="en-US" sz="1800">
                  <a:latin typeface="Calibri" panose="020F0502020204030204" pitchFamily="34" charset="0"/>
                  <a:cs typeface="Arial" panose="020B0604020202020204" pitchFamily="34" charset="0"/>
                </a:rPr>
                <a:t>SEED COMPANIES</a:t>
              </a:r>
              <a:endParaRPr lang="en-US" sz="2800">
                <a:cs typeface="Arial" panose="020B0604020202020204" pitchFamily="34" charset="0"/>
              </a:endParaRPr>
            </a:p>
          </p:txBody>
        </p:sp>
        <p:sp>
          <p:nvSpPr>
            <p:cNvPr id="15379" name="Text Box 28"/>
            <p:cNvSpPr txBox="1">
              <a:spLocks noChangeArrowheads="1"/>
            </p:cNvSpPr>
            <p:nvPr/>
          </p:nvSpPr>
          <p:spPr bwMode="auto">
            <a:xfrm>
              <a:off x="3676" y="6125"/>
              <a:ext cx="1618" cy="4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None/>
              </a:pPr>
              <a:r>
                <a:rPr lang="en-US" sz="1800">
                  <a:latin typeface="Calibri" panose="020F0502020204030204" pitchFamily="34" charset="0"/>
                  <a:cs typeface="Arial" panose="020B0604020202020204" pitchFamily="34" charset="0"/>
                </a:rPr>
                <a:t>Small </a:t>
              </a:r>
              <a:r>
                <a:rPr lang="en-US" sz="1600">
                  <a:latin typeface="Calibri" panose="020F0502020204030204" pitchFamily="34" charset="0"/>
                  <a:cs typeface="Arial" panose="020B0604020202020204" pitchFamily="34" charset="0"/>
                </a:rPr>
                <a:t>Holder</a:t>
              </a:r>
              <a:r>
                <a:rPr lang="en-US" sz="1800">
                  <a:latin typeface="Calibri" panose="020F0502020204030204" pitchFamily="34" charset="0"/>
                  <a:cs typeface="Arial" panose="020B0604020202020204" pitchFamily="34" charset="0"/>
                </a:rPr>
                <a:t> farmers</a:t>
              </a:r>
              <a:endParaRPr lang="en-US" sz="2800">
                <a:cs typeface="Arial" panose="020B0604020202020204" pitchFamily="34" charset="0"/>
              </a:endParaRPr>
            </a:p>
          </p:txBody>
        </p:sp>
        <p:sp>
          <p:nvSpPr>
            <p:cNvPr id="15380" name="Text Box 29"/>
            <p:cNvSpPr txBox="1">
              <a:spLocks noChangeArrowheads="1"/>
            </p:cNvSpPr>
            <p:nvPr/>
          </p:nvSpPr>
          <p:spPr bwMode="auto">
            <a:xfrm>
              <a:off x="1897" y="3926"/>
              <a:ext cx="1734" cy="46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None/>
              </a:pPr>
              <a:r>
                <a:rPr lang="en-US" sz="1800">
                  <a:latin typeface="Calibri" panose="020F0502020204030204" pitchFamily="34" charset="0"/>
                  <a:cs typeface="Arial" panose="020B0604020202020204" pitchFamily="34" charset="0"/>
                </a:rPr>
                <a:t>Local agro-dealers</a:t>
              </a:r>
              <a:endParaRPr lang="en-US" sz="2800">
                <a:cs typeface="Arial" panose="020B0604020202020204" pitchFamily="34" charset="0"/>
              </a:endParaRPr>
            </a:p>
          </p:txBody>
        </p:sp>
        <p:sp>
          <p:nvSpPr>
            <p:cNvPr id="15381" name="Text Box 30"/>
            <p:cNvSpPr txBox="1">
              <a:spLocks noChangeArrowheads="1"/>
            </p:cNvSpPr>
            <p:nvPr/>
          </p:nvSpPr>
          <p:spPr bwMode="auto">
            <a:xfrm>
              <a:off x="3111" y="2957"/>
              <a:ext cx="1903" cy="51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None/>
              </a:pPr>
              <a:r>
                <a:rPr lang="en-US" sz="1800">
                  <a:latin typeface="Calibri" panose="020F0502020204030204" pitchFamily="34" charset="0"/>
                  <a:cs typeface="Arial" panose="020B0604020202020204" pitchFamily="34" charset="0"/>
                </a:rPr>
                <a:t>HUB AGRODEALERS</a:t>
              </a:r>
              <a:endParaRPr lang="en-US" sz="2800">
                <a:cs typeface="Arial" panose="020B0604020202020204" pitchFamily="34" charset="0"/>
              </a:endParaRPr>
            </a:p>
          </p:txBody>
        </p:sp>
        <p:sp>
          <p:nvSpPr>
            <p:cNvPr id="15382" name="Text Box 31"/>
            <p:cNvSpPr txBox="1">
              <a:spLocks noChangeArrowheads="1"/>
            </p:cNvSpPr>
            <p:nvPr/>
          </p:nvSpPr>
          <p:spPr bwMode="auto">
            <a:xfrm>
              <a:off x="5885" y="4552"/>
              <a:ext cx="952" cy="46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None/>
              </a:pPr>
              <a:r>
                <a:rPr lang="en-US" sz="1800">
                  <a:latin typeface="Calibri" panose="020F0502020204030204" pitchFamily="34" charset="0"/>
                  <a:cs typeface="Arial" panose="020B0604020202020204" pitchFamily="34" charset="0"/>
                </a:rPr>
                <a:t>VBAAS</a:t>
              </a:r>
              <a:endParaRPr lang="en-US" sz="2800">
                <a:cs typeface="Arial" panose="020B0604020202020204" pitchFamily="34" charset="0"/>
              </a:endParaRPr>
            </a:p>
          </p:txBody>
        </p:sp>
        <p:sp>
          <p:nvSpPr>
            <p:cNvPr id="15383" name="Text Box 32"/>
            <p:cNvSpPr txBox="1">
              <a:spLocks noChangeArrowheads="1"/>
            </p:cNvSpPr>
            <p:nvPr/>
          </p:nvSpPr>
          <p:spPr bwMode="auto">
            <a:xfrm>
              <a:off x="2067" y="5355"/>
              <a:ext cx="1127" cy="46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None/>
              </a:pPr>
              <a:r>
                <a:rPr lang="en-US" sz="1800">
                  <a:latin typeface="Calibri" panose="020F0502020204030204" pitchFamily="34" charset="0"/>
                  <a:cs typeface="Arial" panose="020B0604020202020204" pitchFamily="34" charset="0"/>
                </a:rPr>
                <a:t>Associations</a:t>
              </a:r>
              <a:endParaRPr lang="en-US" sz="2800">
                <a:cs typeface="Arial" panose="020B0604020202020204" pitchFamily="34" charset="0"/>
              </a:endParaRPr>
            </a:p>
          </p:txBody>
        </p:sp>
        <p:sp>
          <p:nvSpPr>
            <p:cNvPr id="15384" name="Text Box 33"/>
            <p:cNvSpPr txBox="1">
              <a:spLocks noChangeArrowheads="1"/>
            </p:cNvSpPr>
            <p:nvPr/>
          </p:nvSpPr>
          <p:spPr bwMode="auto">
            <a:xfrm>
              <a:off x="5473" y="5392"/>
              <a:ext cx="1431" cy="4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None/>
              </a:pPr>
              <a:r>
                <a:rPr lang="en-US" sz="1800">
                  <a:latin typeface="Calibri" panose="020F0502020204030204" pitchFamily="34" charset="0"/>
                  <a:cs typeface="Arial" panose="020B0604020202020204" pitchFamily="34" charset="0"/>
                </a:rPr>
                <a:t>Farmer groups</a:t>
              </a:r>
              <a:endParaRPr lang="en-US" sz="2800">
                <a:cs typeface="Arial" panose="020B0604020202020204" pitchFamily="34" charset="0"/>
              </a:endParaRPr>
            </a:p>
          </p:txBody>
        </p:sp>
        <p:cxnSp>
          <p:nvCxnSpPr>
            <p:cNvPr id="15385" name="AutoShape 37"/>
            <p:cNvCxnSpPr>
              <a:cxnSpLocks noChangeShapeType="1"/>
            </p:cNvCxnSpPr>
            <p:nvPr/>
          </p:nvCxnSpPr>
          <p:spPr bwMode="auto">
            <a:xfrm flipH="1" flipV="1">
              <a:off x="2669" y="2387"/>
              <a:ext cx="1342" cy="5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6" name="AutoShape 38"/>
            <p:cNvCxnSpPr>
              <a:cxnSpLocks noChangeShapeType="1"/>
            </p:cNvCxnSpPr>
            <p:nvPr/>
          </p:nvCxnSpPr>
          <p:spPr bwMode="auto">
            <a:xfrm>
              <a:off x="2456" y="3704"/>
              <a:ext cx="0" cy="2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7" name="AutoShape 39"/>
            <p:cNvCxnSpPr>
              <a:cxnSpLocks noChangeShapeType="1"/>
            </p:cNvCxnSpPr>
            <p:nvPr/>
          </p:nvCxnSpPr>
          <p:spPr bwMode="auto">
            <a:xfrm>
              <a:off x="6480" y="3704"/>
              <a:ext cx="20" cy="90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8" name="AutoShape 40"/>
            <p:cNvCxnSpPr>
              <a:cxnSpLocks noChangeShapeType="1"/>
            </p:cNvCxnSpPr>
            <p:nvPr/>
          </p:nvCxnSpPr>
          <p:spPr bwMode="auto">
            <a:xfrm>
              <a:off x="3194" y="5820"/>
              <a:ext cx="545" cy="30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9" name="AutoShape 41"/>
            <p:cNvCxnSpPr>
              <a:cxnSpLocks noChangeShapeType="1"/>
            </p:cNvCxnSpPr>
            <p:nvPr/>
          </p:nvCxnSpPr>
          <p:spPr bwMode="auto">
            <a:xfrm flipH="1">
              <a:off x="6064" y="5242"/>
              <a:ext cx="0" cy="1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90" name="AutoShape 42"/>
            <p:cNvCxnSpPr>
              <a:cxnSpLocks noChangeShapeType="1"/>
            </p:cNvCxnSpPr>
            <p:nvPr/>
          </p:nvCxnSpPr>
          <p:spPr bwMode="auto">
            <a:xfrm flipH="1">
              <a:off x="5014" y="5820"/>
              <a:ext cx="474" cy="30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91" name="AutoShape 43"/>
            <p:cNvCxnSpPr>
              <a:cxnSpLocks noChangeShapeType="1"/>
            </p:cNvCxnSpPr>
            <p:nvPr/>
          </p:nvCxnSpPr>
          <p:spPr bwMode="auto">
            <a:xfrm flipV="1">
              <a:off x="4024" y="3438"/>
              <a:ext cx="1" cy="26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92" name="AutoShape 44"/>
            <p:cNvCxnSpPr>
              <a:cxnSpLocks noChangeShapeType="1"/>
            </p:cNvCxnSpPr>
            <p:nvPr/>
          </p:nvCxnSpPr>
          <p:spPr bwMode="auto">
            <a:xfrm flipV="1">
              <a:off x="2259" y="4389"/>
              <a:ext cx="7" cy="85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93" name="AutoShape 46"/>
            <p:cNvCxnSpPr>
              <a:cxnSpLocks noChangeShapeType="1"/>
            </p:cNvCxnSpPr>
            <p:nvPr/>
          </p:nvCxnSpPr>
          <p:spPr bwMode="auto">
            <a:xfrm flipV="1">
              <a:off x="6500" y="4989"/>
              <a:ext cx="1" cy="28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94" name="AutoShape 47"/>
            <p:cNvCxnSpPr>
              <a:cxnSpLocks noChangeShapeType="1"/>
            </p:cNvCxnSpPr>
            <p:nvPr/>
          </p:nvCxnSpPr>
          <p:spPr bwMode="auto">
            <a:xfrm>
              <a:off x="2468" y="3704"/>
              <a:ext cx="403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95" name="AutoShape 48"/>
            <p:cNvCxnSpPr>
              <a:cxnSpLocks noChangeShapeType="1"/>
            </p:cNvCxnSpPr>
            <p:nvPr/>
          </p:nvCxnSpPr>
          <p:spPr bwMode="auto">
            <a:xfrm>
              <a:off x="2266" y="5231"/>
              <a:ext cx="4244" cy="1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5365" name="Text Box 27"/>
          <p:cNvSpPr txBox="1">
            <a:spLocks noChangeArrowheads="1"/>
          </p:cNvSpPr>
          <p:nvPr/>
        </p:nvSpPr>
        <p:spPr bwMode="auto">
          <a:xfrm>
            <a:off x="1692275" y="1930402"/>
            <a:ext cx="2266951" cy="4746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None/>
            </a:pPr>
            <a:r>
              <a:rPr 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FERTILIZER COMPANIES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5366" name="Text Box 27"/>
          <p:cNvSpPr txBox="1">
            <a:spLocks noChangeArrowheads="1"/>
          </p:cNvSpPr>
          <p:nvPr/>
        </p:nvSpPr>
        <p:spPr bwMode="auto">
          <a:xfrm>
            <a:off x="5802315" y="1897063"/>
            <a:ext cx="2071687" cy="47625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None/>
            </a:pPr>
            <a:r>
              <a:rPr lang="en-US" sz="1600">
                <a:latin typeface="Calibri" panose="020F0502020204030204" pitchFamily="34" charset="0"/>
                <a:cs typeface="Arial" panose="020B0604020202020204" pitchFamily="34" charset="0"/>
              </a:rPr>
              <a:t>AGRO CHEMICALS CO</a:t>
            </a:r>
            <a:endParaRPr lang="en-US">
              <a:cs typeface="Arial" panose="020B0604020202020204" pitchFamily="34" charset="0"/>
            </a:endParaRPr>
          </a:p>
        </p:txBody>
      </p:sp>
      <p:cxnSp>
        <p:nvCxnSpPr>
          <p:cNvPr id="15367" name="AutoShape 37"/>
          <p:cNvCxnSpPr>
            <a:cxnSpLocks noChangeShapeType="1"/>
            <a:stCxn id="15381" idx="0"/>
            <a:endCxn id="15378" idx="2"/>
          </p:cNvCxnSpPr>
          <p:nvPr/>
        </p:nvCxnSpPr>
        <p:spPr bwMode="auto">
          <a:xfrm flipH="1" flipV="1">
            <a:off x="4854577" y="2392364"/>
            <a:ext cx="36513" cy="695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8" name="AutoShape 37"/>
          <p:cNvCxnSpPr>
            <a:cxnSpLocks noChangeShapeType="1"/>
          </p:cNvCxnSpPr>
          <p:nvPr/>
        </p:nvCxnSpPr>
        <p:spPr bwMode="auto">
          <a:xfrm flipV="1">
            <a:off x="4779965" y="2457451"/>
            <a:ext cx="2200275" cy="636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9" name="AutoShape 37"/>
          <p:cNvCxnSpPr>
            <a:cxnSpLocks noChangeShapeType="1"/>
            <a:stCxn id="15382" idx="1"/>
            <a:endCxn id="15380" idx="3"/>
          </p:cNvCxnSpPr>
          <p:nvPr/>
        </p:nvCxnSpPr>
        <p:spPr bwMode="auto">
          <a:xfrm flipH="1" flipV="1">
            <a:off x="4327527" y="4349753"/>
            <a:ext cx="2949575" cy="6572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0" name="Text Box 32"/>
          <p:cNvSpPr txBox="1">
            <a:spLocks noChangeArrowheads="1"/>
          </p:cNvSpPr>
          <p:nvPr/>
        </p:nvSpPr>
        <p:spPr bwMode="auto">
          <a:xfrm>
            <a:off x="9167815" y="1944689"/>
            <a:ext cx="1474787" cy="54357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None/>
            </a:pPr>
            <a:r>
              <a:rPr lang="en-US" sz="1800" dirty="0" smtClean="0">
                <a:latin typeface="Calibri" panose="020F0502020204030204" pitchFamily="34" charset="0"/>
                <a:cs typeface="Arial" panose="020B0604020202020204" pitchFamily="34" charset="0"/>
              </a:rPr>
              <a:t>INPUT SUPPLY </a:t>
            </a: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CP</a:t>
            </a:r>
            <a:endParaRPr lang="en-US" sz="2800" dirty="0">
              <a:cs typeface="Arial" panose="020B0604020202020204" pitchFamily="34" charset="0"/>
            </a:endParaRPr>
          </a:p>
        </p:txBody>
      </p:sp>
      <p:sp>
        <p:nvSpPr>
          <p:cNvPr id="15371" name="Text Box 32"/>
          <p:cNvSpPr txBox="1">
            <a:spLocks noChangeArrowheads="1"/>
          </p:cNvSpPr>
          <p:nvPr/>
        </p:nvSpPr>
        <p:spPr bwMode="auto">
          <a:xfrm>
            <a:off x="9156701" y="3538541"/>
            <a:ext cx="1474788" cy="6683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None/>
            </a:pPr>
            <a:r>
              <a:rPr 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AR - NAFAKA </a:t>
            </a:r>
          </a:p>
          <a:p>
            <a:pPr eaLnBrk="1" hangingPunct="1">
              <a:spcBef>
                <a:spcPct val="0"/>
              </a:spcBef>
              <a:spcAft>
                <a:spcPts val="1000"/>
              </a:spcAft>
              <a:buNone/>
            </a:pP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5372" name="Text Box 32"/>
          <p:cNvSpPr txBox="1">
            <a:spLocks noChangeArrowheads="1"/>
          </p:cNvSpPr>
          <p:nvPr/>
        </p:nvSpPr>
        <p:spPr bwMode="auto">
          <a:xfrm>
            <a:off x="9210675" y="5540377"/>
            <a:ext cx="1409700" cy="11652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None/>
            </a:pPr>
            <a:r>
              <a:rPr 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NAFAKA </a:t>
            </a:r>
            <a:r>
              <a:rPr lang="en-US" sz="1600" dirty="0" smtClean="0">
                <a:latin typeface="Calibri" panose="020F0502020204030204" pitchFamily="34" charset="0"/>
                <a:cs typeface="Arial" panose="020B0604020202020204" pitchFamily="34" charset="0"/>
              </a:rPr>
              <a:t>–Africa RISING</a:t>
            </a:r>
            <a:endParaRPr lang="en-US" sz="14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373" name="Text Box 32"/>
          <p:cNvSpPr txBox="1">
            <a:spLocks noChangeArrowheads="1"/>
          </p:cNvSpPr>
          <p:nvPr/>
        </p:nvSpPr>
        <p:spPr bwMode="auto">
          <a:xfrm>
            <a:off x="9167813" y="4592637"/>
            <a:ext cx="1452563" cy="6397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None/>
            </a:pPr>
            <a:r>
              <a:rPr lang="en-US" sz="1800" dirty="0" smtClean="0">
                <a:latin typeface="Calibri" panose="020F0502020204030204" pitchFamily="34" charset="0"/>
                <a:cs typeface="Arial" panose="020B0604020202020204" pitchFamily="34" charset="0"/>
              </a:rPr>
              <a:t>AR- NAFAKA</a:t>
            </a:r>
            <a:endParaRPr lang="en-US" sz="2800" dirty="0">
              <a:cs typeface="Arial" panose="020B0604020202020204" pitchFamily="34" charset="0"/>
            </a:endParaRPr>
          </a:p>
        </p:txBody>
      </p:sp>
      <p:sp>
        <p:nvSpPr>
          <p:cNvPr id="15374" name="Text Box 31"/>
          <p:cNvSpPr txBox="1">
            <a:spLocks noChangeArrowheads="1"/>
          </p:cNvSpPr>
          <p:nvPr/>
        </p:nvSpPr>
        <p:spPr bwMode="auto">
          <a:xfrm>
            <a:off x="4191001" y="5634038"/>
            <a:ext cx="2312988" cy="48895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1000"/>
              </a:spcAft>
              <a:buNone/>
            </a:pPr>
            <a:r>
              <a:rPr lang="en-US" sz="1800">
                <a:latin typeface="Calibri" panose="020F0502020204030204" pitchFamily="34" charset="0"/>
                <a:cs typeface="Arial" panose="020B0604020202020204" pitchFamily="34" charset="0"/>
              </a:rPr>
              <a:t>Youth Service Provide</a:t>
            </a:r>
            <a:endParaRPr lang="en-US" sz="2800">
              <a:cs typeface="Arial" panose="020B0604020202020204" pitchFamily="34" charset="0"/>
            </a:endParaRPr>
          </a:p>
        </p:txBody>
      </p:sp>
      <p:cxnSp>
        <p:nvCxnSpPr>
          <p:cNvPr id="15375" name="AutoShape 41"/>
          <p:cNvCxnSpPr>
            <a:cxnSpLocks noChangeShapeType="1"/>
          </p:cNvCxnSpPr>
          <p:nvPr/>
        </p:nvCxnSpPr>
        <p:spPr bwMode="auto">
          <a:xfrm flipH="1">
            <a:off x="5334001" y="5538790"/>
            <a:ext cx="26988" cy="1746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6" name="AutoShape 41"/>
          <p:cNvCxnSpPr>
            <a:cxnSpLocks noChangeShapeType="1"/>
          </p:cNvCxnSpPr>
          <p:nvPr/>
        </p:nvCxnSpPr>
        <p:spPr bwMode="auto">
          <a:xfrm>
            <a:off x="5373688" y="6165849"/>
            <a:ext cx="0" cy="27305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7" name="AutoShape 41"/>
          <p:cNvCxnSpPr>
            <a:cxnSpLocks noChangeShapeType="1"/>
          </p:cNvCxnSpPr>
          <p:nvPr/>
        </p:nvCxnSpPr>
        <p:spPr bwMode="auto">
          <a:xfrm flipH="1">
            <a:off x="2540000" y="5476877"/>
            <a:ext cx="0" cy="15716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" name="Straight Connector 2"/>
          <p:cNvCxnSpPr/>
          <p:nvPr/>
        </p:nvCxnSpPr>
        <p:spPr bwMode="auto">
          <a:xfrm flipH="1">
            <a:off x="914400" y="2133600"/>
            <a:ext cx="6096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Straight Connector 4"/>
          <p:cNvCxnSpPr/>
          <p:nvPr/>
        </p:nvCxnSpPr>
        <p:spPr bwMode="auto">
          <a:xfrm>
            <a:off x="914400" y="2209800"/>
            <a:ext cx="0" cy="388628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Connector 6"/>
          <p:cNvCxnSpPr/>
          <p:nvPr/>
        </p:nvCxnSpPr>
        <p:spPr bwMode="auto">
          <a:xfrm>
            <a:off x="1066800" y="6096081"/>
            <a:ext cx="121309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>
            <a:stCxn id="15366" idx="3"/>
          </p:cNvCxnSpPr>
          <p:nvPr/>
        </p:nvCxnSpPr>
        <p:spPr bwMode="auto">
          <a:xfrm flipV="1">
            <a:off x="7874002" y="2133600"/>
            <a:ext cx="648908" cy="15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8522910" y="2267570"/>
            <a:ext cx="0" cy="249594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 flipV="1">
            <a:off x="8522910" y="2267570"/>
            <a:ext cx="0" cy="1057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9269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 2: Expected Outcomes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9584784"/>
              </p:ext>
            </p:extLst>
          </p:nvPr>
        </p:nvGraphicFramePr>
        <p:xfrm>
          <a:off x="1887794" y="2209801"/>
          <a:ext cx="8551606" cy="4038599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4275803"/>
                <a:gridCol w="4275803"/>
              </a:tblGrid>
              <a:tr h="601701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Component 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II - Expected Outputs and Outcomes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8415" marR="1841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55802">
                <a:tc>
                  <a:txBody>
                    <a:bodyPr/>
                    <a:lstStyle/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</a:rPr>
                        <a:t>275 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</a:rPr>
                        <a:t>RPOs completing capacity-development training</a:t>
                      </a:r>
                    </a:p>
                  </a:txBody>
                  <a:tcPr marL="18415" marR="1841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</a:rPr>
                        <a:t>120,000 MT </a:t>
                      </a: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</a:rPr>
                        <a:t>(maize and rice) sold 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</a:rPr>
                        <a:t>by RPOs </a:t>
                      </a:r>
                    </a:p>
                  </a:txBody>
                  <a:tcPr marL="18415" marR="1841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1355802">
                <a:tc>
                  <a:txBody>
                    <a:bodyPr/>
                    <a:lstStyle/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</a:rPr>
                        <a:t>275 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</a:rPr>
                        <a:t>RPOs offering </a:t>
                      </a: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</a:rPr>
                        <a:t>Services to 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</a:rPr>
                        <a:t>members </a:t>
                      </a:r>
                    </a:p>
                  </a:txBody>
                  <a:tcPr marL="18415" marR="1841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</a:rPr>
                        <a:t>% increase in average active women and youth membership in beneficiary RPOs</a:t>
                      </a:r>
                    </a:p>
                  </a:txBody>
                  <a:tcPr marL="18415" marR="1841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725294">
                <a:tc>
                  <a:txBody>
                    <a:bodyPr/>
                    <a:lstStyle/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</a:rPr>
                        <a:t>200 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</a:rPr>
                        <a:t>RPOs accessing finance</a:t>
                      </a:r>
                    </a:p>
                  </a:txBody>
                  <a:tcPr marL="18415" marR="1841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415" marR="1841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628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 2</a:t>
            </a:r>
            <a:r>
              <a:rPr lang="en-US" dirty="0" smtClean="0"/>
              <a:t>: Producer </a:t>
            </a:r>
            <a:r>
              <a:rPr lang="en-US" dirty="0"/>
              <a:t>Marketing Capacity Strengthening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i="1" cap="small" dirty="0">
                <a:solidFill>
                  <a:srgbClr val="1F497D"/>
                </a:solidFill>
                <a:latin typeface="Times New Roman,MinioMM_485 SB"/>
                <a:ea typeface="Times New Roman,MinioMM_485 SB"/>
                <a:cs typeface="Times New Roman,MinioMM_485 SB"/>
              </a:rPr>
              <a:t>BDS Services to </a:t>
            </a:r>
            <a:r>
              <a:rPr lang="en-US" sz="2000" i="1" cap="small" dirty="0" smtClean="0">
                <a:solidFill>
                  <a:srgbClr val="1F497D"/>
                </a:solidFill>
                <a:latin typeface="Times New Roman,MinioMM_485 SB"/>
                <a:ea typeface="Times New Roman,MinioMM_485 SB"/>
                <a:cs typeface="Times New Roman,MinioMM_485 SB"/>
              </a:rPr>
              <a:t>RPOs</a:t>
            </a:r>
            <a:endParaRPr lang="en-US" sz="1600" b="1" dirty="0">
              <a:latin typeface="Arial" panose="020B0604020202020204" pitchFamily="34" charset="0"/>
            </a:endParaRPr>
          </a:p>
          <a:p>
            <a:pPr marL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b="1" dirty="0">
                <a:latin typeface="MinioMM_485 SB 585 NO 11 OP"/>
                <a:ea typeface="MinioMM_485 SB 585 NO 11 OP"/>
                <a:cs typeface="MinioMM_485 SB 585 NO 11 OP"/>
              </a:rPr>
              <a:t>Direct training in business services and women and youth inclusion through RUDI and MVIWATA:</a:t>
            </a:r>
            <a:r>
              <a:rPr lang="en-US" sz="1600" dirty="0">
                <a:latin typeface="MinioMM_485 SB 585 NO 11 OP"/>
                <a:ea typeface="MinioMM_485 SB 585 NO 11 OP"/>
                <a:cs typeface="MinioMM_485 SB 585 NO 11 OP"/>
              </a:rPr>
              <a:t> RPO specialists from RUDI and MVIWATA. </a:t>
            </a:r>
            <a:r>
              <a:rPr lang="en-US" sz="1600" dirty="0" smtClean="0">
                <a:latin typeface="MinioMM_485 SB 585 NO 11 OP"/>
                <a:ea typeface="MinioMM_485 SB 585 NO 11 OP"/>
                <a:cs typeface="MinioMM_485 SB 585 NO 11 OP"/>
              </a:rPr>
              <a:t> </a:t>
            </a:r>
            <a:endParaRPr lang="en-US" sz="1600" dirty="0">
              <a:latin typeface="MinioMM_485 SB 585 NO 11 OP"/>
              <a:ea typeface="MinioMM_485 SB 585 NO 11 OP"/>
              <a:cs typeface="MinioMM_485 SB 585 NO 11 OP"/>
            </a:endParaRPr>
          </a:p>
          <a:p>
            <a:pPr marL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b="1" dirty="0">
                <a:latin typeface="MinioMM_485 SB 585 NO 11 OP"/>
                <a:ea typeface="MinioMM_485 SB 585 NO 11 OP"/>
                <a:cs typeface="MinioMM_485 SB 585 NO 11 OP"/>
              </a:rPr>
              <a:t>Targeted, business-oriented services through</a:t>
            </a:r>
            <a:r>
              <a:rPr lang="en-US" sz="1600" dirty="0">
                <a:latin typeface="MinioMM_485 SB 585 NO 11 OP"/>
                <a:ea typeface="MinioMM_485 SB 585 NO 11 OP"/>
                <a:cs typeface="MinioMM_485 SB 585 NO 11 OP"/>
              </a:rPr>
              <a:t> </a:t>
            </a:r>
            <a:r>
              <a:rPr lang="en-US" sz="1600" b="1" dirty="0">
                <a:latin typeface="MinioMM_485 SB 585 NO 11 OP"/>
                <a:ea typeface="MinioMM_485 SB 585 NO 11 OP"/>
                <a:cs typeface="MinioMM_485 SB 585 NO 11 OP"/>
              </a:rPr>
              <a:t>SLC/SUA volunteer pairs</a:t>
            </a:r>
            <a:r>
              <a:rPr lang="en-US" sz="1600" dirty="0">
                <a:latin typeface="MinioMM_485 SB 585 NO 11 OP"/>
                <a:ea typeface="MinioMM_485 SB 585 NO 11 OP"/>
                <a:cs typeface="MinioMM_485 SB 585 NO 11 OP"/>
              </a:rPr>
              <a:t> </a:t>
            </a:r>
          </a:p>
          <a:p>
            <a:pPr marL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latin typeface="MinioMM_485 SB 585 NO 11 OP"/>
                <a:ea typeface="MinioMM_485 SB 585 NO 11 OP"/>
                <a:cs typeface="MinioMM_485 SB 585 NO 11 OP"/>
              </a:rPr>
              <a:t> SLC/SUA volunteer program as described above.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>
              <a:spcBef>
                <a:spcPts val="600"/>
              </a:spcBef>
              <a:spcAft>
                <a:spcPts val="600"/>
              </a:spcAft>
            </a:pPr>
            <a:r>
              <a:rPr lang="en-US" sz="1600" b="1" dirty="0">
                <a:latin typeface="MinioMM_485 SB 585 NO 11 OP"/>
                <a:ea typeface="MinioMM_485 SB 585 NO 11 OP"/>
                <a:cs typeface="MinioMM_485 SB 585 NO 11 OP"/>
              </a:rPr>
              <a:t>Learning-by-doing </a:t>
            </a:r>
            <a:r>
              <a:rPr lang="en-US" sz="1600" b="1" dirty="0" smtClean="0">
                <a:latin typeface="MinioMM_485 SB 585 NO 11 OP"/>
                <a:ea typeface="MinioMM_485 SB 585 NO 11 OP"/>
                <a:cs typeface="MinioMM_485 SB 585 NO 11 OP"/>
              </a:rPr>
              <a:t>marketing</a:t>
            </a:r>
          </a:p>
          <a:p>
            <a:pPr marL="0"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W</a:t>
            </a:r>
            <a:r>
              <a:rPr lang="en-US" sz="1600" dirty="0" smtClean="0"/>
              <a:t>ork </a:t>
            </a:r>
            <a:r>
              <a:rPr lang="en-US" sz="1600" dirty="0"/>
              <a:t>with partner MFIs and SACCOs, particularly those SACCOs participating in the </a:t>
            </a:r>
            <a:r>
              <a:rPr lang="en-US" sz="1600" dirty="0" err="1"/>
              <a:t>Iringa</a:t>
            </a:r>
            <a:r>
              <a:rPr lang="en-US" sz="1600" dirty="0"/>
              <a:t> Hope/</a:t>
            </a:r>
            <a:r>
              <a:rPr lang="en-US" sz="1600" dirty="0" err="1"/>
              <a:t>Iringa</a:t>
            </a:r>
            <a:r>
              <a:rPr lang="en-US" sz="1600" dirty="0"/>
              <a:t> University program, to provide both savings and credit facilities to active smallholder </a:t>
            </a:r>
            <a:r>
              <a:rPr lang="en-US" sz="1600" dirty="0" smtClean="0"/>
              <a:t>associations</a:t>
            </a:r>
          </a:p>
          <a:p>
            <a:pPr marL="0"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Purdue Improved Cowpea Storage (PICS) hermetically sealed bags, and small-scale silos and warehouses</a:t>
            </a:r>
          </a:p>
          <a:p>
            <a:pPr marL="0">
              <a:spcBef>
                <a:spcPts val="600"/>
              </a:spcBef>
              <a:spcAft>
                <a:spcPts val="600"/>
              </a:spcAft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881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447800"/>
            <a:ext cx="8001000" cy="609600"/>
          </a:xfrm>
        </p:spPr>
        <p:txBody>
          <a:bodyPr/>
          <a:lstStyle/>
          <a:p>
            <a:r>
              <a:rPr lang="en-US" dirty="0" smtClean="0"/>
              <a:t>Expected Outputs – Component 3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905000" y="2362200"/>
          <a:ext cx="8534400" cy="4038600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4267200"/>
                <a:gridCol w="4267200"/>
              </a:tblGrid>
              <a:tr h="807720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Component </a:t>
                      </a:r>
                      <a:r>
                        <a:rPr lang="en-US" sz="24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III - Expected Outputs and Outcomes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8415" marR="1841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544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136 millers and processors completing capacity-development activities</a:t>
                      </a:r>
                    </a:p>
                  </a:txBody>
                  <a:tcPr marL="18415" marR="1841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139 millers linked to project RPOs</a:t>
                      </a:r>
                    </a:p>
                  </a:txBody>
                  <a:tcPr marL="18415" marR="1841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80772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Volume of fortified flour sold (TBD)</a:t>
                      </a:r>
                    </a:p>
                  </a:txBody>
                  <a:tcPr marL="18415" marR="1841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Total volume of purchases from RPOs (TBD)</a:t>
                      </a:r>
                    </a:p>
                  </a:txBody>
                  <a:tcPr marL="18415" marR="1841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80772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 new millers fortifying flour </a:t>
                      </a:r>
                    </a:p>
                  </a:txBody>
                  <a:tcPr marL="18415" marR="1841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120 of jobs for women and youth created</a:t>
                      </a:r>
                    </a:p>
                  </a:txBody>
                  <a:tcPr marL="18415" marR="1841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461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intervention areas for collaboration with Africa RISING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10363200" cy="4724400"/>
          </a:xfrm>
        </p:spPr>
        <p:txBody>
          <a:bodyPr/>
          <a:lstStyle/>
          <a:p>
            <a:r>
              <a:rPr lang="en-US" dirty="0"/>
              <a:t>Climate smart agriculture (CSA) </a:t>
            </a:r>
            <a:r>
              <a:rPr lang="en-US" dirty="0" smtClean="0"/>
              <a:t>innovations</a:t>
            </a:r>
          </a:p>
          <a:p>
            <a:r>
              <a:rPr lang="en-US" smtClean="0"/>
              <a:t>Strengthening </a:t>
            </a:r>
            <a:r>
              <a:rPr lang="en-US" dirty="0" smtClean="0"/>
              <a:t>input marketing systems</a:t>
            </a:r>
          </a:p>
          <a:p>
            <a:r>
              <a:rPr lang="en-US" dirty="0" smtClean="0"/>
              <a:t>Support QDS seed production</a:t>
            </a:r>
          </a:p>
          <a:p>
            <a:r>
              <a:rPr lang="en-US" dirty="0"/>
              <a:t>Reduced food waste and </a:t>
            </a:r>
            <a:r>
              <a:rPr lang="en-US" dirty="0" smtClean="0"/>
              <a:t>spoilage</a:t>
            </a:r>
          </a:p>
          <a:p>
            <a:r>
              <a:rPr lang="en-US" dirty="0"/>
              <a:t>Improved household nutrition and </a:t>
            </a:r>
            <a:r>
              <a:rPr lang="en-US" dirty="0" smtClean="0"/>
              <a:t>resilience</a:t>
            </a:r>
          </a:p>
          <a:p>
            <a:r>
              <a:rPr lang="en-US" dirty="0"/>
              <a:t>Capacity building for better </a:t>
            </a:r>
            <a:r>
              <a:rPr lang="en-US" dirty="0" smtClean="0"/>
              <a:t>scaling</a:t>
            </a:r>
          </a:p>
          <a:p>
            <a:pPr lvl="1"/>
            <a:r>
              <a:rPr lang="en-US" dirty="0" smtClean="0"/>
              <a:t>Behavioral </a:t>
            </a:r>
            <a:r>
              <a:rPr lang="en-US" dirty="0"/>
              <a:t>Change Communication (BCC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Collaborative Learning and Adaptation (CLA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Training:</a:t>
            </a:r>
          </a:p>
        </p:txBody>
      </p:sp>
    </p:spTree>
    <p:extLst>
      <p:ext uri="{BB962C8B-B14F-4D97-AF65-F5344CB8AC3E}">
        <p14:creationId xmlns:p14="http://schemas.microsoft.com/office/powerpoint/2010/main" val="1481428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interventions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11430000" cy="44196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b="1" dirty="0" smtClean="0">
                <a:latin typeface="Times New Roman,MinioMM_485 SB"/>
                <a:ea typeface="Times New Roman,MinioMM_485 SB"/>
                <a:cs typeface="Times New Roman,MinioMM_485 SB"/>
              </a:rPr>
              <a:t>Miller coordinated Off- take Agreement: </a:t>
            </a:r>
            <a:r>
              <a:rPr lang="en-US" sz="1800" dirty="0" smtClean="0">
                <a:latin typeface="Times New Roman,MinioMM_485 SB"/>
                <a:ea typeface="Times New Roman,MinioMM_485 SB"/>
                <a:cs typeface="Times New Roman,MinioMM_485 SB"/>
              </a:rPr>
              <a:t>NAFAKA will </a:t>
            </a:r>
            <a:r>
              <a:rPr lang="en-US" sz="1800" dirty="0">
                <a:latin typeface="Times New Roman,MinioMM_485 SB"/>
                <a:ea typeface="Times New Roman,MinioMM_485 SB"/>
                <a:cs typeface="Times New Roman,MinioMM_485 SB"/>
              </a:rPr>
              <a:t>scale the tripartite agreements between input suppliers, financial service providers (including VBAAs), miller/buyers, and farmer organizations initiated under NAFAKA</a:t>
            </a:r>
            <a:r>
              <a:rPr lang="en-US" sz="1800" dirty="0" smtClean="0">
                <a:latin typeface="Times New Roman,MinioMM_485 SB"/>
                <a:ea typeface="Times New Roman,MinioMM_485 SB"/>
                <a:cs typeface="Times New Roman,MinioMM_485 SB"/>
              </a:rPr>
              <a:t>.</a:t>
            </a:r>
          </a:p>
          <a:p>
            <a:pPr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b="1" dirty="0">
                <a:latin typeface="Arial" panose="020B0604020202020204" pitchFamily="34" charset="0"/>
                <a:ea typeface="Times New Roman" panose="02020603050405020304" pitchFamily="18" charset="0"/>
              </a:rPr>
              <a:t>Fortification and Micronutrient </a:t>
            </a:r>
            <a:r>
              <a:rPr lang="en-US" sz="18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: </a:t>
            </a:r>
            <a:r>
              <a:rPr lang="en-US" sz="18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including Behavior </a:t>
            </a:r>
            <a:r>
              <a:rPr lang="en-US" sz="1800" dirty="0">
                <a:latin typeface="Arial" panose="020B0604020202020204" pitchFamily="34" charset="0"/>
                <a:ea typeface="Times New Roman" panose="02020603050405020304" pitchFamily="18" charset="0"/>
              </a:rPr>
              <a:t>Change Awareness </a:t>
            </a:r>
            <a:r>
              <a:rPr lang="en-US" sz="18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Campaign</a:t>
            </a:r>
          </a:p>
          <a:p>
            <a:pPr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b="1" dirty="0">
                <a:latin typeface="Arial" panose="020B0604020202020204" pitchFamily="34" charset="0"/>
                <a:ea typeface="Times New Roman" panose="02020603050405020304" pitchFamily="18" charset="0"/>
              </a:rPr>
              <a:t>EAGC Support for Structured Trade and Warehouse Receipts: </a:t>
            </a:r>
            <a:r>
              <a:rPr lang="en-US" sz="18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collaborate </a:t>
            </a:r>
            <a:r>
              <a:rPr lang="en-US" sz="1800" dirty="0">
                <a:latin typeface="Arial" panose="020B0604020202020204" pitchFamily="34" charset="0"/>
                <a:ea typeface="Times New Roman" panose="02020603050405020304" pitchFamily="18" charset="0"/>
              </a:rPr>
              <a:t>with EAGC as they work to harmonize regional grades and standards </a:t>
            </a:r>
          </a:p>
          <a:p>
            <a:pPr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RCT support for advocacy</a:t>
            </a:r>
            <a:endParaRPr lang="en-US" sz="1800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000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56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>
                <a:solidFill>
                  <a:srgbClr val="002A6C"/>
                </a:solidFill>
              </a:rPr>
              <a:t>Guiding </a:t>
            </a:r>
            <a:r>
              <a:rPr lang="en-US" sz="2800" dirty="0" smtClean="0">
                <a:solidFill>
                  <a:srgbClr val="002A6C"/>
                </a:solidFill>
              </a:rPr>
              <a:t>Principles: Climate smart Strategy</a:t>
            </a:r>
            <a:endParaRPr lang="en-US" sz="2800" dirty="0">
              <a:solidFill>
                <a:srgbClr val="002A6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2286000"/>
            <a:ext cx="7772400" cy="3886200"/>
          </a:xfrm>
        </p:spPr>
        <p:txBody>
          <a:bodyPr/>
          <a:lstStyle/>
          <a:p>
            <a:pPr>
              <a:defRPr/>
            </a:pPr>
            <a:r>
              <a:rPr lang="en-US" b="1" dirty="0" smtClean="0"/>
              <a:t>Respond to local priorities, needs, and capabilities. </a:t>
            </a:r>
          </a:p>
          <a:p>
            <a:pPr marL="0" indent="0">
              <a:buNone/>
              <a:defRPr/>
            </a:pPr>
            <a:endParaRPr lang="en-US" sz="900" b="1" dirty="0"/>
          </a:p>
          <a:p>
            <a:pPr>
              <a:defRPr/>
            </a:pPr>
            <a:r>
              <a:rPr lang="en-US" b="1" dirty="0" smtClean="0"/>
              <a:t>Promote locally meaningful CSA practices and informed choices to build climate resiliency while minimizing climate impacts and maximizing developmental and environmental benefits.</a:t>
            </a:r>
          </a:p>
          <a:p>
            <a:pPr marL="0" indent="0">
              <a:buNone/>
              <a:defRPr/>
            </a:pPr>
            <a:endParaRPr lang="en-US" sz="900" b="1" dirty="0"/>
          </a:p>
          <a:p>
            <a:pPr>
              <a:defRPr/>
            </a:pPr>
            <a:r>
              <a:rPr lang="en-US" b="1" dirty="0" smtClean="0"/>
              <a:t>Utilize gender-sensitive approaches and engage youth in implementing CSA practices. </a:t>
            </a:r>
          </a:p>
          <a:p>
            <a:pPr marL="0" indent="0">
              <a:buNone/>
              <a:defRPr/>
            </a:pPr>
            <a:endParaRPr lang="en-US" sz="900" b="1" dirty="0"/>
          </a:p>
          <a:p>
            <a:pPr>
              <a:defRPr/>
            </a:pPr>
            <a:r>
              <a:rPr lang="en-US" b="1" dirty="0" smtClean="0"/>
              <a:t>Engage multiple stakeholders. </a:t>
            </a:r>
            <a:endParaRPr lang="en-US" dirty="0" smtClean="0"/>
          </a:p>
          <a:p>
            <a:pPr marL="0" indent="0"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5353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371600"/>
            <a:ext cx="7772400" cy="609600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rgbClr val="002060"/>
                </a:solidFill>
              </a:rPr>
              <a:t>Strategic Objectives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2286000"/>
            <a:ext cx="7772400" cy="3886200"/>
          </a:xfrm>
        </p:spPr>
        <p:txBody>
          <a:bodyPr/>
          <a:lstStyle/>
          <a:p>
            <a:pPr>
              <a:defRPr/>
            </a:pPr>
            <a:r>
              <a:rPr lang="en-US" b="1" dirty="0"/>
              <a:t>Objective 1: Analyze local exposure to climate change and agricultural vulnerability and design interventions based on local priorities, needs, and capabilities</a:t>
            </a:r>
            <a:r>
              <a:rPr lang="en-US" b="1" dirty="0" smtClean="0"/>
              <a:t>.</a:t>
            </a:r>
          </a:p>
          <a:p>
            <a:pPr marL="0" indent="0">
              <a:buNone/>
              <a:defRPr/>
            </a:pPr>
            <a:endParaRPr lang="en-US" b="1" dirty="0" smtClean="0"/>
          </a:p>
          <a:p>
            <a:pPr>
              <a:defRPr/>
            </a:pPr>
            <a:r>
              <a:rPr lang="en-US" b="1" dirty="0"/>
              <a:t>Objective 2: Implement location-specific CSA practices for adaptation to and mitigation of climate risks, enhanced agricultural productivity, nutrition and income</a:t>
            </a:r>
            <a:r>
              <a:rPr lang="en-US" b="1" dirty="0" smtClean="0"/>
              <a:t>.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48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>
          <a:xfrm>
            <a:off x="2209800" y="1600200"/>
            <a:ext cx="8077200" cy="4495800"/>
          </a:xfrm>
        </p:spPr>
        <p:txBody>
          <a:bodyPr/>
          <a:lstStyle/>
          <a:p>
            <a:pPr marL="0" indent="0" algn="ctr">
              <a:buNone/>
            </a:pPr>
            <a:r>
              <a:rPr lang="en-US" sz="6000" b="1"/>
              <a:t>THANK YOU</a:t>
            </a:r>
            <a:endParaRPr lang="en-US" smtClean="0"/>
          </a:p>
          <a:p>
            <a:pPr marL="0" indent="0" algn="ctr">
              <a:buNone/>
            </a:pPr>
            <a:r>
              <a:rPr lang="en-US" sz="6000" b="1"/>
              <a:t>FOR </a:t>
            </a:r>
          </a:p>
          <a:p>
            <a:pPr marL="0" indent="0" algn="ctr">
              <a:buNone/>
            </a:pPr>
            <a:r>
              <a:rPr lang="en-US" sz="6000" b="1"/>
              <a:t>LISTENING</a:t>
            </a:r>
          </a:p>
        </p:txBody>
      </p:sp>
    </p:spTree>
    <p:extLst>
      <p:ext uri="{BB962C8B-B14F-4D97-AF65-F5344CB8AC3E}">
        <p14:creationId xmlns:p14="http://schemas.microsoft.com/office/powerpoint/2010/main" val="5708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NAFAKA 2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09800"/>
            <a:ext cx="10591800" cy="3429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b="1" u="sng" dirty="0"/>
              <a:t>CMSD Goal: </a:t>
            </a:r>
            <a:r>
              <a:rPr lang="en-US" sz="2800" dirty="0"/>
              <a:t>develop efficient market systems that serve large numbers of rice and maize producers, especially targeting; women and youth  and  lead  to successful adoption at a scale; improved technologies and agricultural practices, overall system productivity competitiveness and improved nutrition for large numbers of rice and maize small holders.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95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447800"/>
            <a:ext cx="10363200" cy="457200"/>
          </a:xfrm>
        </p:spPr>
        <p:txBody>
          <a:bodyPr/>
          <a:lstStyle/>
          <a:p>
            <a:r>
              <a:rPr lang="en-US" dirty="0" smtClean="0"/>
              <a:t>Background to NAFAKA 2 Theory of Change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905000"/>
            <a:ext cx="5740400" cy="4038600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05000"/>
            <a:ext cx="5384800" cy="4953000"/>
          </a:xfrm>
        </p:spPr>
        <p:txBody>
          <a:bodyPr/>
          <a:lstStyle/>
          <a:p>
            <a:pPr marL="0" indent="0" algn="just">
              <a:buNone/>
            </a:pPr>
            <a:r>
              <a:rPr lang="en-US" sz="2000" dirty="0"/>
              <a:t>To improve livelihoods for smallholders, agricultural markets(inputs&amp; outputs) must increase their orientation towards small holders. However:</a:t>
            </a:r>
          </a:p>
          <a:p>
            <a:pPr algn="just"/>
            <a:r>
              <a:rPr lang="en-US" sz="2000" dirty="0"/>
              <a:t>weak links at the input retail and </a:t>
            </a:r>
            <a:r>
              <a:rPr lang="en-US" sz="2000" dirty="0" err="1"/>
              <a:t>offtake</a:t>
            </a:r>
            <a:r>
              <a:rPr lang="en-US" sz="2000" dirty="0"/>
              <a:t> purchase point closest to farmers holding back this orientation.</a:t>
            </a:r>
          </a:p>
          <a:p>
            <a:pPr algn="just"/>
            <a:r>
              <a:rPr lang="en-US" sz="2000" dirty="0"/>
              <a:t>Retailers and buyers are geographically distant from smallholders, and high transaction costs make reaching smallholders cost prohibitive</a:t>
            </a:r>
            <a:r>
              <a:rPr lang="en-US" sz="2000" dirty="0" smtClean="0"/>
              <a:t>.</a:t>
            </a:r>
          </a:p>
          <a:p>
            <a:pPr algn="just"/>
            <a:r>
              <a:rPr lang="en-US" sz="2000" dirty="0" smtClean="0"/>
              <a:t>Mono-crop with low GAP adoption, low yield and degraded natural resource base</a:t>
            </a:r>
          </a:p>
          <a:p>
            <a:pPr algn="just"/>
            <a:endParaRPr lang="en-US" sz="2000" dirty="0" smtClean="0"/>
          </a:p>
          <a:p>
            <a:pPr algn="just"/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264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1905000" y="1219200"/>
            <a:ext cx="8077200" cy="381000"/>
          </a:xfrm>
        </p:spPr>
        <p:txBody>
          <a:bodyPr/>
          <a:lstStyle/>
          <a:p>
            <a:r>
              <a:rPr lang="en-US" dirty="0" smtClean="0"/>
              <a:t>CMSD will address these challenges by;</a:t>
            </a:r>
          </a:p>
        </p:txBody>
      </p:sp>
      <p:pic>
        <p:nvPicPr>
          <p:cNvPr id="48153" name="Picture 6" descr="C:\Users\user\Desktop\IMG_018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1" y="4495801"/>
            <a:ext cx="2895600" cy="232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1676400"/>
            <a:ext cx="10896600" cy="2743200"/>
          </a:xfrm>
        </p:spPr>
        <p:txBody>
          <a:bodyPr/>
          <a:lstStyle/>
          <a:p>
            <a:r>
              <a:rPr lang="en-US" sz="2000" dirty="0" smtClean="0"/>
              <a:t>Establishing VBAAs and developing </a:t>
            </a:r>
            <a:r>
              <a:rPr lang="en-US" sz="2000" dirty="0"/>
              <a:t>new aggregation points for input sale and commodity aggregation through VBAAs and </a:t>
            </a:r>
            <a:r>
              <a:rPr lang="en-US" sz="2000" dirty="0" smtClean="0"/>
              <a:t>RPOs</a:t>
            </a:r>
          </a:p>
          <a:p>
            <a:r>
              <a:rPr lang="en-US" sz="2000" dirty="0" smtClean="0"/>
              <a:t>Strengthening linkages between VBAAs, RPOs input companies, Millers and BDS providers</a:t>
            </a:r>
          </a:p>
          <a:p>
            <a:r>
              <a:rPr lang="en-US" sz="2000" dirty="0">
                <a:latin typeface="MinioMM_485 SB 585 NO 11 OP"/>
                <a:ea typeface="MinioMM_485 SB 585 NO 11 OP"/>
                <a:cs typeface="MinioMM_485 SB 585 NO 11 OP"/>
              </a:rPr>
              <a:t>introduce in-kind or third-party finance options wherever necessary to ensure that input suppliers, farmers, and buyers have sufficient capital to fulfill their market </a:t>
            </a:r>
            <a:r>
              <a:rPr lang="en-US" sz="2000" dirty="0" smtClean="0">
                <a:latin typeface="MinioMM_485 SB 585 NO 11 OP"/>
                <a:ea typeface="MinioMM_485 SB 585 NO 11 OP"/>
                <a:cs typeface="MinioMM_485 SB 585 NO 11 OP"/>
              </a:rPr>
              <a:t>functions</a:t>
            </a:r>
          </a:p>
          <a:p>
            <a:r>
              <a:rPr lang="en-US" sz="2000" dirty="0" smtClean="0">
                <a:latin typeface="MinioMM_485 SB 585 NO 11 OP"/>
                <a:ea typeface="MinioMM_485 SB 585 NO 11 OP"/>
                <a:cs typeface="MinioMM_485 SB 585 NO 11 OP"/>
              </a:rPr>
              <a:t>Support technology scaling and adoption in collaboration with other partners</a:t>
            </a:r>
          </a:p>
          <a:p>
            <a:r>
              <a:rPr lang="en-US" sz="2000" dirty="0">
                <a:latin typeface="MinioMM_485 SB 585 NO 11 OP"/>
                <a:ea typeface="MinioMM_485 SB 585 NO 11 OP"/>
                <a:cs typeface="MinioMM_485 SB 585 NO 11 OP"/>
              </a:rPr>
              <a:t>Climate Smart Solutions for </a:t>
            </a:r>
            <a:r>
              <a:rPr lang="en-US" sz="2000" dirty="0" smtClean="0">
                <a:latin typeface="MinioMM_485 SB 585 NO 11 OP"/>
                <a:ea typeface="MinioMM_485 SB 585 NO 11 OP"/>
                <a:cs typeface="MinioMM_485 SB 585 NO 11 OP"/>
              </a:rPr>
              <a:t>Cereals: facilitate adoption of  </a:t>
            </a:r>
            <a:r>
              <a:rPr lang="en-US" sz="2000" dirty="0">
                <a:latin typeface="MinioMM_485 SB 585 NO 11 OP"/>
                <a:ea typeface="MinioMM_485 SB 585 NO 11 OP"/>
                <a:cs typeface="MinioMM_485 SB 585 NO 11 OP"/>
              </a:rPr>
              <a:t>production strategies that rehabilitate the natural resource base and build resilience to climactic shocks. </a:t>
            </a:r>
            <a:endParaRPr lang="en-US" sz="2000" dirty="0" smtClean="0">
              <a:latin typeface="MinioMM_485 SB 585 NO 11 OP"/>
              <a:ea typeface="MinioMM_485 SB 585 NO 11 OP"/>
              <a:cs typeface="MinioMM_485 SB 585 NO 11 OP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1" y="4419600"/>
            <a:ext cx="2819399" cy="23989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4495799"/>
            <a:ext cx="2895600" cy="23227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7800" y="4495799"/>
            <a:ext cx="2819400" cy="232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624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10363200" cy="457200"/>
          </a:xfrm>
        </p:spPr>
        <p:txBody>
          <a:bodyPr/>
          <a:lstStyle/>
          <a:p>
            <a:r>
              <a:rPr lang="en-US" dirty="0" smtClean="0"/>
              <a:t>CMSD Theory of Change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1600200"/>
            <a:ext cx="110490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052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295400"/>
            <a:ext cx="7772400" cy="533400"/>
          </a:xfrm>
        </p:spPr>
        <p:txBody>
          <a:bodyPr/>
          <a:lstStyle/>
          <a:p>
            <a:r>
              <a:rPr lang="en-US" dirty="0" smtClean="0">
                <a:solidFill>
                  <a:srgbClr val="1F497D"/>
                </a:solidFill>
                <a:latin typeface="Times New Roman" panose="02020603050405020304" pitchFamily="18" charset="0"/>
                <a:ea typeface="MinioMM_485 SB 585 NO 11 OP"/>
              </a:rPr>
              <a:t>NAFAKA 2  Project Areas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1828800"/>
            <a:ext cx="6781799" cy="502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408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447800"/>
            <a:ext cx="10363200" cy="381000"/>
          </a:xfrm>
        </p:spPr>
        <p:txBody>
          <a:bodyPr/>
          <a:lstStyle/>
          <a:p>
            <a:pPr algn="ctr"/>
            <a:r>
              <a:rPr lang="en-US" dirty="0" smtClean="0"/>
              <a:t>NAFAKA 2 Results Framework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828800"/>
          <a:ext cx="103632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92160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Component 1: </a:t>
            </a:r>
            <a:r>
              <a:rPr lang="en-US" kern="16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Strengthening </a:t>
            </a:r>
            <a:r>
              <a:rPr lang="en-US" kern="1600" dirty="0">
                <a:solidFill>
                  <a:schemeClr val="tx1"/>
                </a:solidFill>
                <a:latin typeface="Times New Roman" panose="02020603050405020304" pitchFamily="18" charset="0"/>
              </a:rPr>
              <a:t>Input Supply Systems</a:t>
            </a:r>
            <a:r>
              <a:rPr lang="en-US" sz="3200" kern="1600" dirty="0">
                <a:solidFill>
                  <a:schemeClr val="tx1"/>
                </a:solidFill>
                <a:latin typeface="Arial" panose="020B0604020202020204" pitchFamily="34" charset="0"/>
              </a:rPr>
              <a:t/>
            </a:r>
            <a:br>
              <a:rPr lang="en-US" sz="3200" kern="16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2209800" y="2209800"/>
          <a:ext cx="8001000" cy="4419600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4000500"/>
                <a:gridCol w="4000500"/>
              </a:tblGrid>
              <a:tr h="736600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Component </a:t>
                      </a:r>
                      <a:r>
                        <a:rPr lang="en-US" sz="2400" b="1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I - Expected Outputs and Outcomes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8415" marR="1841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7320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Inventory and analysis of extension and advisory services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8415" marR="1841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Reach 103,750 farmers through input supply goods, services, and extension provision alone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8415" marR="1841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147320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Will assist 550 input supply firms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8415" marR="1841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21% increase in average maize yields/ha; 10% increase in average rice yields/ha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8415" marR="1841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73660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80 women-owned enterprises newly making a profit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8415" marR="1841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224 youth-owned enterprises newly making a profit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8415" marR="1841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20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for Component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09800"/>
            <a:ext cx="10363200" cy="4191000"/>
          </a:xfrm>
        </p:spPr>
        <p:txBody>
          <a:bodyPr/>
          <a:lstStyle/>
          <a:p>
            <a:pPr marL="0" indent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cap="small" dirty="0" smtClean="0">
                <a:solidFill>
                  <a:srgbClr val="1F497D"/>
                </a:solidFill>
                <a:latin typeface="Times New Roman,MinioMM_485 SB"/>
                <a:ea typeface="Times New Roman,MinioMM_485 SB"/>
                <a:cs typeface="Times New Roman,MinioMM_485 SB"/>
              </a:rPr>
              <a:t>APPROACH/ Strategies</a:t>
            </a:r>
            <a:endParaRPr lang="en-US" sz="2000" dirty="0">
              <a:latin typeface="Times New Roman,MinioMM_485 SB"/>
              <a:ea typeface="Times New Roman,MinioMM_485 SB"/>
              <a:cs typeface="Times New Roman,MinioMM_485 SB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600" b="1" dirty="0">
                <a:latin typeface="+mj-lt"/>
                <a:ea typeface="MinioMM_485 SB 585 NO 11 OP"/>
                <a:cs typeface="MinioMM_485 SB 585 NO 11 OP"/>
              </a:rPr>
              <a:t>SLC/SUA Twinned Volunteers</a:t>
            </a:r>
            <a:r>
              <a:rPr lang="en-US" sz="1600" dirty="0">
                <a:latin typeface="+mj-lt"/>
                <a:ea typeface="MinioMM_485 SB 585 NO 11 OP"/>
                <a:cs typeface="MinioMM_485 SB 585 NO 11 OP"/>
              </a:rPr>
              <a:t>: </a:t>
            </a:r>
            <a:endParaRPr lang="en-US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600" b="1" dirty="0">
                <a:latin typeface="+mj-lt"/>
                <a:ea typeface="MinioMM_485 SB 585 NO 11 OP"/>
                <a:cs typeface="MinioMM_485 SB 585 NO 11 OP"/>
              </a:rPr>
              <a:t>FIPS Training for VBAAs: Embedded VBAA Training through Hub Input Suppliers:</a:t>
            </a:r>
            <a:r>
              <a:rPr lang="en-US" sz="1600" dirty="0">
                <a:latin typeface="+mj-lt"/>
                <a:ea typeface="MinioMM_485 SB 585 NO 11 OP"/>
                <a:cs typeface="MinioMM_485 SB 585 NO 11 OP"/>
              </a:rPr>
              <a:t> </a:t>
            </a:r>
            <a:endParaRPr lang="en-US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600" b="1" dirty="0">
                <a:latin typeface="+mj-lt"/>
                <a:ea typeface="MinioMM_485 SB 585 NO 11 OP"/>
                <a:cs typeface="MinioMM_485 SB 585 NO 11 OP"/>
              </a:rPr>
              <a:t>Explore Information and Communication Technology-Based Solutions for Improved Business Management and Extension Provision to Farmers: </a:t>
            </a:r>
            <a:endParaRPr lang="en-US" sz="1600" b="1" dirty="0">
              <a:latin typeface="+mj-lt"/>
              <a:ea typeface="Times New Roman,MinioMM_485 SB"/>
              <a:cs typeface="Times New Roman,MinioMM_485 SB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b="1" dirty="0">
                <a:latin typeface="+mj-lt"/>
                <a:ea typeface="MinioMM_485 SB 585 NO 11 OP"/>
                <a:cs typeface="MinioMM_485 SB 585 NO 11 OP"/>
              </a:rPr>
              <a:t>Indirect finance through tripartite agreements:</a:t>
            </a:r>
            <a:r>
              <a:rPr lang="en-US" sz="1600" dirty="0">
                <a:latin typeface="+mj-lt"/>
                <a:ea typeface="MinioMM_485 SB 585 NO 11 OP"/>
                <a:cs typeface="MinioMM_485 SB 585 NO 11 OP"/>
              </a:rPr>
              <a:t> </a:t>
            </a:r>
            <a:endParaRPr lang="en-US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Strengthening linkages between VBAAs, agro dealers, input companies, RPOs, Millers, Research(Africa RISING) and </a:t>
            </a:r>
            <a:r>
              <a:rPr lang="en-US" sz="16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Financial </a:t>
            </a:r>
            <a:r>
              <a:rPr lang="en-US" sz="16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institution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CMSD’s </a:t>
            </a:r>
            <a:r>
              <a:rPr lang="en-US" sz="16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Collaborating, Learning, and Adapting (CLA) approach in strengthening information feedback: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Disseminate optimum climate-smart, gender-sensitive, and nutrition-sensitive production and adoption promotion strategies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1400" b="1" dirty="0" smtClean="0">
              <a:latin typeface="MinioMM_485 SB 585 NO 11 OP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1400" b="1" dirty="0" smtClean="0">
              <a:latin typeface="MinioMM_485 SB 585 NO 11 OP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11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6312</TotalTime>
  <Words>1105</Words>
  <Application>Microsoft Macintosh PowerPoint</Application>
  <PresentationFormat>Widescreen</PresentationFormat>
  <Paragraphs>142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19</vt:i4>
      </vt:variant>
    </vt:vector>
  </HeadingPairs>
  <TitlesOfParts>
    <vt:vector size="39" baseType="lpstr">
      <vt:lpstr>Arial Narrow</vt:lpstr>
      <vt:lpstr>Calibri</vt:lpstr>
      <vt:lpstr>MinioMM_485 SB 585 NO 11 OP</vt:lpstr>
      <vt:lpstr>MS PGothic</vt:lpstr>
      <vt:lpstr>ＭＳ Ｐゴシック</vt:lpstr>
      <vt:lpstr>Symbol</vt:lpstr>
      <vt:lpstr>Times</vt:lpstr>
      <vt:lpstr>Times New Roman</vt:lpstr>
      <vt:lpstr>Times New Roman,MinioMM_485 SB</vt:lpstr>
      <vt:lpstr>Wingdings</vt:lpstr>
      <vt:lpstr>Arial</vt:lpstr>
      <vt:lpstr>Blank</vt:lpstr>
      <vt:lpstr>1_Blank</vt:lpstr>
      <vt:lpstr>2_Blank</vt:lpstr>
      <vt:lpstr>3_Blank</vt:lpstr>
      <vt:lpstr>4_Blank</vt:lpstr>
      <vt:lpstr>5_Blank</vt:lpstr>
      <vt:lpstr>6_Blank</vt:lpstr>
      <vt:lpstr>7_Blank</vt:lpstr>
      <vt:lpstr>8_Blank</vt:lpstr>
      <vt:lpstr>NAFAKA 2 OVERVIEW</vt:lpstr>
      <vt:lpstr>NAFAKA 2 Goal</vt:lpstr>
      <vt:lpstr>Background to NAFAKA 2 Theory of Change</vt:lpstr>
      <vt:lpstr>CMSD will address these challenges by;</vt:lpstr>
      <vt:lpstr>CMSD Theory of Change</vt:lpstr>
      <vt:lpstr>NAFAKA 2  Project Areas</vt:lpstr>
      <vt:lpstr>NAFAKA 2 Results Framework</vt:lpstr>
      <vt:lpstr>Component 1: Strengthening Input Supply Systems </vt:lpstr>
      <vt:lpstr>Strategies for Component 1</vt:lpstr>
      <vt:lpstr>Component 1 strategies</vt:lpstr>
      <vt:lpstr>PowerPoint Presentation</vt:lpstr>
      <vt:lpstr>Component 2: Expected Outcomes</vt:lpstr>
      <vt:lpstr>Component 2: Producer Marketing Capacity Strengthening </vt:lpstr>
      <vt:lpstr>Expected Outputs – Component 3</vt:lpstr>
      <vt:lpstr>Key intervention areas for collaboration with Africa RISING</vt:lpstr>
      <vt:lpstr>Key interventions</vt:lpstr>
      <vt:lpstr>Guiding Principles: Climate smart Strategy</vt:lpstr>
      <vt:lpstr>Strategic Objectives</vt:lpstr>
      <vt:lpstr> </vt:lpstr>
    </vt:vector>
  </TitlesOfParts>
  <Company>JDG Communications</Company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 Studio</dc:creator>
  <cp:lastModifiedBy>Odhong, Jonathan (IITA)</cp:lastModifiedBy>
  <cp:revision>434</cp:revision>
  <cp:lastPrinted>2004-09-30T16:41:33Z</cp:lastPrinted>
  <dcterms:created xsi:type="dcterms:W3CDTF">2004-09-17T20:07:42Z</dcterms:created>
  <dcterms:modified xsi:type="dcterms:W3CDTF">2017-07-11T14:06:58Z</dcterms:modified>
</cp:coreProperties>
</file>